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00000000000000000" pitchFamily="2" charset="0"/>
      <p:regular r:id="rId14"/>
      <p:bold r:id="rId15"/>
      <p:italic r:id="rId16"/>
      <p:boldItalic r:id="rId17"/>
    </p:embeddedFont>
    <p:embeddedFont>
      <p:font typeface="Roboto Slab" panose="02000000000000000000" pitchFamily="2"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f348a0ce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f348a0ce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f348a0ce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f348a0ce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d5136d93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d5136d93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0060329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0060329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4421ae32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4421ae3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ce0ad47b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ce0ad47b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d5136d93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d5136d93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fe22e0d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fe22e0d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4421ae3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4421ae3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f348a0ce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f348a0ce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hyperlink" Target="http://www.youtube.com/watch?v=B2yjAHm--hs"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1612900"/>
            <a:ext cx="5783400" cy="75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Song of Siros</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John-Paul Richard</a:t>
            </a:r>
            <a:endParaRPr/>
          </a:p>
          <a:p>
            <a:pPr marL="0" lvl="0" indent="0" algn="ctr" rtl="0">
              <a:spcBef>
                <a:spcPts val="0"/>
              </a:spcBef>
              <a:spcAft>
                <a:spcPts val="0"/>
              </a:spcAft>
              <a:buNone/>
            </a:pPr>
            <a:r>
              <a:rPr lang="en"/>
              <a:t>English </a:t>
            </a:r>
            <a:r>
              <a:rPr lang="en" b="1" i="1" u="sng"/>
              <a:t>&amp; Russian</a:t>
            </a:r>
            <a:endParaRPr b="1" i="1" u="s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Excerpt 2</a:t>
            </a:r>
            <a:endParaRPr/>
          </a:p>
        </p:txBody>
      </p:sp>
      <p:sp>
        <p:nvSpPr>
          <p:cNvPr id="123" name="Google Shape;123;p22"/>
          <p:cNvSpPr txBox="1">
            <a:spLocks noGrp="1"/>
          </p:cNvSpPr>
          <p:nvPr>
            <p:ph type="body" idx="1"/>
          </p:nvPr>
        </p:nvSpPr>
        <p:spPr>
          <a:xfrm>
            <a:off x="3091200" y="0"/>
            <a:ext cx="6052800" cy="44079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a:t>Siros wept</a:t>
            </a:r>
            <a:endParaRPr sz="1400"/>
          </a:p>
          <a:p>
            <a:pPr marL="0" marR="0" lvl="0" indent="0" algn="l" rtl="0">
              <a:lnSpc>
                <a:spcPct val="100000"/>
              </a:lnSpc>
              <a:spcBef>
                <a:spcPts val="0"/>
              </a:spcBef>
              <a:spcAft>
                <a:spcPts val="0"/>
              </a:spcAft>
              <a:buNone/>
            </a:pPr>
            <a:r>
              <a:rPr lang="en" sz="1400"/>
              <a:t>Silent, as he had no anger to voice</a:t>
            </a:r>
            <a:endParaRPr sz="1400"/>
          </a:p>
          <a:p>
            <a:pPr marL="0" marR="0" lvl="0" indent="0" algn="l" rtl="0">
              <a:lnSpc>
                <a:spcPct val="100000"/>
              </a:lnSpc>
              <a:spcBef>
                <a:spcPts val="0"/>
              </a:spcBef>
              <a:spcAft>
                <a:spcPts val="0"/>
              </a:spcAft>
              <a:buNone/>
            </a:pPr>
            <a:r>
              <a:rPr lang="en" sz="1400"/>
              <a:t>Going limp against Coandă,</a:t>
            </a:r>
            <a:endParaRPr sz="1400"/>
          </a:p>
          <a:p>
            <a:pPr marL="0" marR="0" lvl="0" indent="0" algn="l" rtl="0">
              <a:lnSpc>
                <a:spcPct val="100000"/>
              </a:lnSpc>
              <a:spcBef>
                <a:spcPts val="0"/>
              </a:spcBef>
              <a:spcAft>
                <a:spcPts val="0"/>
              </a:spcAft>
              <a:buNone/>
            </a:pPr>
            <a:r>
              <a:rPr lang="en" sz="1400"/>
              <a:t>He started to pull back once he could breathe again</a:t>
            </a:r>
            <a:endParaRPr sz="1400"/>
          </a:p>
          <a:p>
            <a:pPr marL="0" marR="0" lvl="0" indent="0" algn="l" rtl="0">
              <a:lnSpc>
                <a:spcPct val="100000"/>
              </a:lnSpc>
              <a:spcBef>
                <a:spcPts val="0"/>
              </a:spcBef>
              <a:spcAft>
                <a:spcPts val="0"/>
              </a:spcAft>
              <a:buNone/>
            </a:pPr>
            <a:r>
              <a:rPr lang="en" sz="1400"/>
              <a:t>And realized what he looked and sounded like</a:t>
            </a:r>
            <a:endParaRPr sz="1400"/>
          </a:p>
          <a:p>
            <a:pPr marL="0" marR="0" lvl="0" indent="0" algn="l" rtl="0">
              <a:lnSpc>
                <a:spcPct val="100000"/>
              </a:lnSpc>
              <a:spcBef>
                <a:spcPts val="0"/>
              </a:spcBef>
              <a:spcAft>
                <a:spcPts val="0"/>
              </a:spcAft>
              <a:buNone/>
            </a:pPr>
            <a:r>
              <a:rPr lang="en" sz="1400"/>
              <a:t>But Coandă never retracted or gave any indication of bore</a:t>
            </a:r>
            <a:endParaRPr sz="1400"/>
          </a:p>
          <a:p>
            <a:pPr marL="0" marR="0" lvl="0" indent="0" algn="l" rtl="0">
              <a:lnSpc>
                <a:spcPct val="100000"/>
              </a:lnSpc>
              <a:spcBef>
                <a:spcPts val="0"/>
              </a:spcBef>
              <a:spcAft>
                <a:spcPts val="0"/>
              </a:spcAft>
              <a:buNone/>
            </a:pPr>
            <a:r>
              <a:rPr lang="en" sz="1400"/>
              <a:t>And Siros broke down again</a:t>
            </a:r>
            <a:endParaRPr sz="1400"/>
          </a:p>
          <a:p>
            <a:pPr marL="0" marR="0" lvl="0" indent="0" algn="l" rtl="0">
              <a:lnSpc>
                <a:spcPct val="100000"/>
              </a:lnSpc>
              <a:spcBef>
                <a:spcPts val="0"/>
              </a:spcBef>
              <a:spcAft>
                <a:spcPts val="0"/>
              </a:spcAft>
              <a:buNone/>
            </a:pPr>
            <a:r>
              <a:rPr lang="en" sz="1400"/>
              <a:t>Tumbling into pieces,</a:t>
            </a:r>
            <a:endParaRPr sz="1400"/>
          </a:p>
          <a:p>
            <a:pPr marL="0" marR="0" lvl="0" indent="0" algn="l" rtl="0">
              <a:lnSpc>
                <a:spcPct val="100000"/>
              </a:lnSpc>
              <a:spcBef>
                <a:spcPts val="0"/>
              </a:spcBef>
              <a:spcAft>
                <a:spcPts val="0"/>
              </a:spcAft>
              <a:buNone/>
            </a:pPr>
            <a:r>
              <a:rPr lang="en" sz="1400"/>
              <a:t>As if Coandă was trying to hold a sandcastle</a:t>
            </a:r>
            <a:endParaRPr sz="1400"/>
          </a:p>
          <a:p>
            <a:pPr marL="0" marR="0" lvl="0" indent="0" algn="l" rtl="0">
              <a:lnSpc>
                <a:spcPct val="100000"/>
              </a:lnSpc>
              <a:spcBef>
                <a:spcPts val="0"/>
              </a:spcBef>
              <a:spcAft>
                <a:spcPts val="0"/>
              </a:spcAft>
              <a:buNone/>
            </a:pPr>
            <a:r>
              <a:rPr lang="en" sz="1400"/>
              <a:t>Which was slowly crumbling into the tide</a:t>
            </a:r>
            <a:endParaRPr sz="1400"/>
          </a:p>
          <a:p>
            <a:pPr marL="0" marR="0" lvl="0" indent="0" algn="l" rtl="0">
              <a:lnSpc>
                <a:spcPct val="100000"/>
              </a:lnSpc>
              <a:spcBef>
                <a:spcPts val="0"/>
              </a:spcBef>
              <a:spcAft>
                <a:spcPts val="0"/>
              </a:spcAft>
              <a:buNone/>
            </a:pPr>
            <a:endParaRPr sz="1400"/>
          </a:p>
          <a:p>
            <a:pPr marL="0" marR="0" lvl="0" indent="0" algn="l" rtl="0">
              <a:lnSpc>
                <a:spcPct val="100000"/>
              </a:lnSpc>
              <a:spcBef>
                <a:spcPts val="0"/>
              </a:spcBef>
              <a:spcAft>
                <a:spcPts val="0"/>
              </a:spcAft>
              <a:buNone/>
            </a:pPr>
            <a:r>
              <a:rPr lang="en" sz="1400"/>
              <a:t>When Siros genuinely began to breathe normally,</a:t>
            </a:r>
            <a:endParaRPr sz="1400"/>
          </a:p>
          <a:p>
            <a:pPr marL="0" marR="0" lvl="0" indent="0" algn="l" rtl="0">
              <a:lnSpc>
                <a:spcPct val="100000"/>
              </a:lnSpc>
              <a:spcBef>
                <a:spcPts val="0"/>
              </a:spcBef>
              <a:spcAft>
                <a:spcPts val="0"/>
              </a:spcAft>
              <a:buNone/>
            </a:pPr>
            <a:r>
              <a:rPr lang="en" sz="1400"/>
              <a:t>Coandă put his arm around his shoulders again,</a:t>
            </a:r>
            <a:endParaRPr sz="1400"/>
          </a:p>
          <a:p>
            <a:pPr marL="0" marR="0" lvl="0" indent="0" algn="l" rtl="0">
              <a:lnSpc>
                <a:spcPct val="100000"/>
              </a:lnSpc>
              <a:spcBef>
                <a:spcPts val="0"/>
              </a:spcBef>
              <a:spcAft>
                <a:spcPts val="0"/>
              </a:spcAft>
              <a:buNone/>
            </a:pPr>
            <a:r>
              <a:rPr lang="en" sz="1400"/>
              <a:t>And led him outside to an unrestricted night view</a:t>
            </a:r>
            <a:endParaRPr sz="1400"/>
          </a:p>
          <a:p>
            <a:pPr marL="0" marR="0" lvl="0" indent="0" algn="l" rtl="0">
              <a:lnSpc>
                <a:spcPct val="100000"/>
              </a:lnSpc>
              <a:spcBef>
                <a:spcPts val="0"/>
              </a:spcBef>
              <a:spcAft>
                <a:spcPts val="0"/>
              </a:spcAft>
              <a:buNone/>
            </a:pPr>
            <a:r>
              <a:rPr lang="en" sz="1400"/>
              <a:t>Untainted by man made light of any sort,</a:t>
            </a:r>
            <a:endParaRPr sz="1400"/>
          </a:p>
          <a:p>
            <a:pPr marL="0" marR="0" lvl="0" indent="0" algn="l" rtl="0">
              <a:lnSpc>
                <a:spcPct val="100000"/>
              </a:lnSpc>
              <a:spcBef>
                <a:spcPts val="0"/>
              </a:spcBef>
              <a:spcAft>
                <a:spcPts val="0"/>
              </a:spcAft>
              <a:buNone/>
            </a:pPr>
            <a:r>
              <a:rPr lang="en" sz="1400"/>
              <a:t>The stars and height of the heavens making their hearts</a:t>
            </a:r>
            <a:endParaRPr sz="1400"/>
          </a:p>
          <a:p>
            <a:pPr marL="0" marR="0" lvl="0" indent="0" algn="l" rtl="0">
              <a:lnSpc>
                <a:spcPct val="100000"/>
              </a:lnSpc>
              <a:spcBef>
                <a:spcPts val="0"/>
              </a:spcBef>
              <a:spcAft>
                <a:spcPts val="0"/>
              </a:spcAft>
              <a:buNone/>
            </a:pPr>
            <a:r>
              <a:rPr lang="en" sz="1400"/>
              <a:t>  Miss </a:t>
            </a:r>
            <a:endParaRPr sz="1400"/>
          </a:p>
          <a:p>
            <a:pPr marL="0" marR="0" lvl="0" indent="0" algn="l" rtl="0">
              <a:lnSpc>
                <a:spcPct val="100000"/>
              </a:lnSpc>
              <a:spcBef>
                <a:spcPts val="0"/>
              </a:spcBef>
              <a:spcAft>
                <a:spcPts val="0"/>
              </a:spcAft>
              <a:buNone/>
            </a:pPr>
            <a:r>
              <a:rPr lang="en" sz="1400"/>
              <a:t>Every </a:t>
            </a:r>
            <a:endParaRPr sz="1400"/>
          </a:p>
          <a:p>
            <a:pPr marL="0" marR="0" lvl="0" indent="0" algn="l" rtl="0">
              <a:lnSpc>
                <a:spcPct val="100000"/>
              </a:lnSpc>
              <a:spcBef>
                <a:spcPts val="0"/>
              </a:spcBef>
              <a:spcAft>
                <a:spcPts val="0"/>
              </a:spcAft>
              <a:buNone/>
            </a:pPr>
            <a:r>
              <a:rPr lang="en" sz="1400"/>
              <a:t>  Other </a:t>
            </a:r>
            <a:endParaRPr sz="1400"/>
          </a:p>
          <a:p>
            <a:pPr marL="0" marR="0" lvl="0" indent="0" algn="l" rtl="0">
              <a:lnSpc>
                <a:spcPct val="100000"/>
              </a:lnSpc>
              <a:spcBef>
                <a:spcPts val="0"/>
              </a:spcBef>
              <a:spcAft>
                <a:spcPts val="0"/>
              </a:spcAft>
              <a:buNone/>
            </a:pPr>
            <a:r>
              <a:rPr lang="en" sz="1400"/>
              <a:t>Beat</a:t>
            </a:r>
            <a:endParaRPr sz="1400"/>
          </a:p>
          <a:p>
            <a:pPr marL="0" marR="0" lvl="0" indent="0" algn="l" rtl="0">
              <a:lnSpc>
                <a:spcPct val="100000"/>
              </a:lnSpc>
              <a:spcBef>
                <a:spcPts val="0"/>
              </a:spcBef>
              <a:spcAft>
                <a:spcPts val="0"/>
              </a:spcAft>
              <a:buNone/>
            </a:pPr>
            <a:r>
              <a:rPr lang="en" sz="1400"/>
              <a:t>Standing on the precipice of eternity </a:t>
            </a:r>
            <a:endParaRPr sz="1400"/>
          </a:p>
          <a:p>
            <a:pPr marL="0" marR="0" lvl="0" indent="0" algn="l" rtl="0">
              <a:lnSpc>
                <a:spcPct val="100000"/>
              </a:lnSpc>
              <a:spcBef>
                <a:spcPts val="0"/>
              </a:spcBef>
              <a:spcAft>
                <a:spcPts val="0"/>
              </a:spcAft>
              <a:buNone/>
            </a:pPr>
            <a:r>
              <a:rPr lang="en" sz="1400"/>
              <a:t>They gazed into infinity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106000" y="1379100"/>
            <a:ext cx="4131000" cy="238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 for reading i truly appreciate it </a:t>
            </a:r>
            <a:endParaRPr/>
          </a:p>
          <a:p>
            <a:pPr marL="0" lvl="0" indent="0" algn="l" rtl="0">
              <a:spcBef>
                <a:spcPts val="0"/>
              </a:spcBef>
              <a:spcAft>
                <a:spcPts val="0"/>
              </a:spcAft>
              <a:buNone/>
            </a:pPr>
            <a:r>
              <a:rPr lang="en"/>
              <a:t>I hopefully will be submitting this piece for publishing but I don’t know if it will be accepted</a:t>
            </a:r>
            <a:endParaRPr/>
          </a:p>
        </p:txBody>
      </p:sp>
      <p:pic>
        <p:nvPicPr>
          <p:cNvPr id="129" name="Google Shape;129;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65600" y="2385375"/>
            <a:ext cx="2172849" cy="2665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0" y="132500"/>
            <a:ext cx="41841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Origin</a:t>
            </a:r>
            <a:endParaRPr/>
          </a:p>
        </p:txBody>
      </p:sp>
      <p:sp>
        <p:nvSpPr>
          <p:cNvPr id="70" name="Google Shape;70;p14"/>
          <p:cNvSpPr txBox="1">
            <a:spLocks noGrp="1"/>
          </p:cNvSpPr>
          <p:nvPr>
            <p:ph type="body" idx="1"/>
          </p:nvPr>
        </p:nvSpPr>
        <p:spPr>
          <a:xfrm>
            <a:off x="0" y="818600"/>
            <a:ext cx="6228600" cy="1749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Черномазый / черножопые</a:t>
            </a:r>
            <a:endParaRPr sz="2000"/>
          </a:p>
          <a:p>
            <a:pPr marL="914400" lvl="1" indent="-330200" algn="l" rtl="0">
              <a:spcBef>
                <a:spcPts val="0"/>
              </a:spcBef>
              <a:spcAft>
                <a:spcPts val="0"/>
              </a:spcAft>
              <a:buSzPts val="1600"/>
              <a:buChar char="○"/>
            </a:pPr>
            <a:r>
              <a:rPr lang="en" sz="1600"/>
              <a:t>N-word without the American connotations / Black ass</a:t>
            </a:r>
            <a:endParaRPr sz="1600"/>
          </a:p>
          <a:p>
            <a:pPr marL="457200" lvl="0" indent="-355600" algn="l" rtl="0">
              <a:spcBef>
                <a:spcPts val="0"/>
              </a:spcBef>
              <a:spcAft>
                <a:spcPts val="0"/>
              </a:spcAft>
              <a:buSzPts val="2000"/>
              <a:buChar char="●"/>
            </a:pPr>
            <a:r>
              <a:rPr lang="en" sz="2000"/>
              <a:t>Ideas of blackness &amp; dirtiness due to being “Othered” </a:t>
            </a:r>
            <a:endParaRPr sz="2000"/>
          </a:p>
          <a:p>
            <a:pPr marL="457200" lvl="0" indent="-355600" algn="l" rtl="0">
              <a:spcBef>
                <a:spcPts val="0"/>
              </a:spcBef>
              <a:spcAft>
                <a:spcPts val="0"/>
              </a:spcAft>
              <a:buSzPts val="2000"/>
              <a:buChar char="●"/>
            </a:pPr>
            <a:r>
              <a:rPr lang="en" sz="2000"/>
              <a:t>Huge amount of ethnicities</a:t>
            </a:r>
            <a:endParaRPr sz="2000"/>
          </a:p>
          <a:p>
            <a:pPr marL="914400" lvl="1" indent="-330200" algn="l" rtl="0">
              <a:spcBef>
                <a:spcPts val="0"/>
              </a:spcBef>
              <a:spcAft>
                <a:spcPts val="0"/>
              </a:spcAft>
              <a:buSzPts val="1600"/>
              <a:buChar char="○"/>
            </a:pPr>
            <a:r>
              <a:rPr lang="en" sz="1600"/>
              <a:t>Playing with the multitude of minorities both in the US and in Russia</a:t>
            </a:r>
            <a:endParaRPr sz="1600"/>
          </a:p>
        </p:txBody>
      </p:sp>
      <p:pic>
        <p:nvPicPr>
          <p:cNvPr id="71" name="Google Shape;71;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72050" y="2846850"/>
            <a:ext cx="5181600" cy="2296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30819" y="0"/>
            <a:ext cx="452175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5400000">
            <a:off x="2001285" y="-855900"/>
            <a:ext cx="5141427" cy="68552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Junior IS</a:t>
            </a:r>
            <a:endParaRPr/>
          </a:p>
        </p:txBody>
      </p:sp>
      <p:sp>
        <p:nvSpPr>
          <p:cNvPr id="87" name="Google Shape;87;p17"/>
          <p:cNvSpPr txBox="1">
            <a:spLocks noGrp="1"/>
          </p:cNvSpPr>
          <p:nvPr>
            <p:ph type="body" idx="1"/>
          </p:nvPr>
        </p:nvSpPr>
        <p:spPr>
          <a:xfrm>
            <a:off x="0" y="1275425"/>
            <a:ext cx="2835900" cy="3157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Russia</a:t>
            </a:r>
            <a:endParaRPr sz="2400"/>
          </a:p>
          <a:p>
            <a:pPr marL="914400" lvl="1" indent="-381000" algn="l" rtl="0">
              <a:spcBef>
                <a:spcPts val="0"/>
              </a:spcBef>
              <a:spcAft>
                <a:spcPts val="0"/>
              </a:spcAft>
              <a:buSzPts val="2400"/>
              <a:buChar char="○"/>
            </a:pPr>
            <a:r>
              <a:rPr lang="en" sz="2400"/>
              <a:t>Caucasus (Кавказ)</a:t>
            </a:r>
            <a:endParaRPr sz="2400"/>
          </a:p>
          <a:p>
            <a:pPr marL="914400" lvl="1" indent="-381000" algn="l" rtl="0">
              <a:spcBef>
                <a:spcPts val="0"/>
              </a:spcBef>
              <a:spcAft>
                <a:spcPts val="0"/>
              </a:spcAft>
              <a:buSzPts val="2400"/>
              <a:buChar char="○"/>
            </a:pPr>
            <a:r>
              <a:rPr lang="en" sz="2400"/>
              <a:t>Chechnya</a:t>
            </a:r>
            <a:endParaRPr sz="2400"/>
          </a:p>
          <a:p>
            <a:pPr marL="914400" lvl="1" indent="-381000" algn="l" rtl="0">
              <a:spcBef>
                <a:spcPts val="0"/>
              </a:spcBef>
              <a:spcAft>
                <a:spcPts val="0"/>
              </a:spcAft>
              <a:buSzPts val="2400"/>
              <a:buChar char="○"/>
            </a:pPr>
            <a:r>
              <a:rPr lang="en" sz="2400"/>
              <a:t>German Sadulaev </a:t>
            </a:r>
            <a:endParaRPr sz="2400"/>
          </a:p>
          <a:p>
            <a:pPr marL="914400" lvl="1" indent="-381000" algn="l" rtl="0">
              <a:spcBef>
                <a:spcPts val="0"/>
              </a:spcBef>
              <a:spcAft>
                <a:spcPts val="0"/>
              </a:spcAft>
              <a:buSzPts val="2400"/>
              <a:buChar char="○"/>
            </a:pPr>
            <a:r>
              <a:rPr lang="en" sz="2400"/>
              <a:t>Zahar Prilepin</a:t>
            </a:r>
            <a:endParaRPr sz="2400"/>
          </a:p>
        </p:txBody>
      </p:sp>
      <p:pic>
        <p:nvPicPr>
          <p:cNvPr id="88" name="Google Shape;88;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58000" y="3157500"/>
            <a:ext cx="1986001" cy="1986001"/>
          </a:xfrm>
          <a:prstGeom prst="rect">
            <a:avLst/>
          </a:prstGeom>
          <a:noFill/>
          <a:ln>
            <a:noFill/>
          </a:ln>
        </p:spPr>
      </p:pic>
      <p:pic>
        <p:nvPicPr>
          <p:cNvPr id="89" name="Google Shape;89;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36727" y="3135921"/>
            <a:ext cx="2835900" cy="2029166"/>
          </a:xfrm>
          <a:prstGeom prst="rect">
            <a:avLst/>
          </a:prstGeom>
          <a:noFill/>
          <a:ln>
            <a:noFill/>
          </a:ln>
        </p:spPr>
      </p:pic>
      <p:pic>
        <p:nvPicPr>
          <p:cNvPr id="90" name="Google Shape;90;p17" descr="This is Zakhar Prilepin, one of the acclaimed Russian writers as well as a person with somewhat substantial political ambitions.&#10;&#10;He is also a member of new working group set up to draft proposals for amending the constitution of Russian Federation." title="Russian writer Z.Prilepin brags about killing people in Donbas">
            <a:hlinkClick r:id="rId5"/>
          </p:cNvPr>
          <p:cNvPicPr preferRelativeResize="0"/>
          <p:nvPr/>
        </p:nvPicPr>
        <p:blipFill>
          <a:blip r:embed="rId6">
            <a:alphaModFix/>
          </a:blip>
          <a:stretch>
            <a:fillRect/>
          </a:stretch>
        </p:blipFill>
        <p:spPr>
          <a:xfrm>
            <a:off x="4252475" y="0"/>
            <a:ext cx="4209988" cy="31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87900" y="458025"/>
            <a:ext cx="22626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Senior IS</a:t>
            </a:r>
            <a:endParaRPr/>
          </a:p>
        </p:txBody>
      </p:sp>
      <p:sp>
        <p:nvSpPr>
          <p:cNvPr id="96" name="Google Shape;96;p18"/>
          <p:cNvSpPr txBox="1">
            <a:spLocks noGrp="1"/>
          </p:cNvSpPr>
          <p:nvPr>
            <p:ph type="body" idx="1"/>
          </p:nvPr>
        </p:nvSpPr>
        <p:spPr>
          <a:xfrm>
            <a:off x="387900" y="1224775"/>
            <a:ext cx="37998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Epic Poem (We’ll dip into this in a sec just sit tight)</a:t>
            </a:r>
            <a:endParaRPr/>
          </a:p>
          <a:p>
            <a:pPr marL="457200" lvl="0" indent="-342900" algn="l" rtl="0">
              <a:spcBef>
                <a:spcPts val="0"/>
              </a:spcBef>
              <a:spcAft>
                <a:spcPts val="0"/>
              </a:spcAft>
              <a:buSzPts val="1800"/>
              <a:buChar char="●"/>
            </a:pPr>
            <a:r>
              <a:rPr lang="en"/>
              <a:t>WW1 Caucasus trench</a:t>
            </a:r>
            <a:endParaRPr/>
          </a:p>
          <a:p>
            <a:pPr marL="457200" lvl="0" indent="-342900" algn="l" rtl="0">
              <a:spcBef>
                <a:spcPts val="0"/>
              </a:spcBef>
              <a:spcAft>
                <a:spcPts val="0"/>
              </a:spcAft>
              <a:buSzPts val="1800"/>
              <a:buChar char="●"/>
            </a:pPr>
            <a:r>
              <a:rPr lang="en"/>
              <a:t>Dynamic cast of characters</a:t>
            </a:r>
            <a:endParaRPr/>
          </a:p>
          <a:p>
            <a:pPr marL="914400" lvl="1" indent="-317500" algn="l" rtl="0">
              <a:spcBef>
                <a:spcPts val="0"/>
              </a:spcBef>
              <a:spcAft>
                <a:spcPts val="0"/>
              </a:spcAft>
              <a:buSzPts val="1400"/>
              <a:buChar char="○"/>
            </a:pPr>
            <a:r>
              <a:rPr lang="en"/>
              <a:t>Enough with those damn white boys, the rest of us want some war trauma too!</a:t>
            </a:r>
            <a:endParaRPr/>
          </a:p>
          <a:p>
            <a:pPr marL="457200" lvl="0" indent="-342900" algn="l" rtl="0">
              <a:spcBef>
                <a:spcPts val="0"/>
              </a:spcBef>
              <a:spcAft>
                <a:spcPts val="0"/>
              </a:spcAft>
              <a:buSzPts val="1800"/>
              <a:buChar char="●"/>
            </a:pPr>
            <a:r>
              <a:rPr lang="en"/>
              <a:t>Main themes</a:t>
            </a:r>
            <a:endParaRPr/>
          </a:p>
          <a:p>
            <a:pPr marL="914400" lvl="1" indent="-317500" algn="l" rtl="0">
              <a:spcBef>
                <a:spcPts val="0"/>
              </a:spcBef>
              <a:spcAft>
                <a:spcPts val="0"/>
              </a:spcAft>
              <a:buSzPts val="1400"/>
              <a:buChar char="○"/>
            </a:pPr>
            <a:r>
              <a:rPr lang="en"/>
              <a:t>Political polarization</a:t>
            </a:r>
            <a:endParaRPr/>
          </a:p>
          <a:p>
            <a:pPr marL="1371600" lvl="2" indent="-317500" algn="l" rtl="0">
              <a:spcBef>
                <a:spcPts val="0"/>
              </a:spcBef>
              <a:spcAft>
                <a:spcPts val="0"/>
              </a:spcAft>
              <a:buSzPts val="1400"/>
              <a:buChar char="■"/>
            </a:pPr>
            <a:r>
              <a:rPr lang="en"/>
              <a:t>Minorities vs. Majorities</a:t>
            </a:r>
            <a:endParaRPr/>
          </a:p>
          <a:p>
            <a:pPr marL="914400" lvl="1" indent="-317500" algn="l" rtl="0">
              <a:spcBef>
                <a:spcPts val="0"/>
              </a:spcBef>
              <a:spcAft>
                <a:spcPts val="0"/>
              </a:spcAft>
              <a:buSzPts val="1400"/>
              <a:buChar char="○"/>
            </a:pPr>
            <a:r>
              <a:rPr lang="en"/>
              <a:t>The nature and dynamics of storytelling</a:t>
            </a:r>
            <a:endParaRPr/>
          </a:p>
          <a:p>
            <a:pPr marL="914400" lvl="1" indent="-317500" algn="l" rtl="0">
              <a:spcBef>
                <a:spcPts val="0"/>
              </a:spcBef>
              <a:spcAft>
                <a:spcPts val="0"/>
              </a:spcAft>
              <a:buSzPts val="1400"/>
              <a:buChar char="○"/>
            </a:pPr>
            <a:r>
              <a:rPr lang="en"/>
              <a:t>Fighting toxic masculinity sprinkled in for taste</a:t>
            </a:r>
            <a:endParaRPr/>
          </a:p>
        </p:txBody>
      </p:sp>
      <p:pic>
        <p:nvPicPr>
          <p:cNvPr id="97" name="Google Shape;97;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25875" y="937388"/>
            <a:ext cx="5118129" cy="3653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87900" y="458025"/>
            <a:ext cx="15336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Forms</a:t>
            </a:r>
            <a:endParaRPr/>
          </a:p>
        </p:txBody>
      </p:sp>
      <p:sp>
        <p:nvSpPr>
          <p:cNvPr id="103" name="Google Shape;103;p19"/>
          <p:cNvSpPr txBox="1">
            <a:spLocks noGrp="1"/>
          </p:cNvSpPr>
          <p:nvPr>
            <p:ph type="body" idx="1"/>
          </p:nvPr>
        </p:nvSpPr>
        <p:spPr>
          <a:xfrm>
            <a:off x="387900" y="1489825"/>
            <a:ext cx="56994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Oral Indications</a:t>
            </a:r>
            <a:endParaRPr/>
          </a:p>
          <a:p>
            <a:pPr marL="914400" lvl="1" indent="-317500" algn="l" rtl="0">
              <a:spcBef>
                <a:spcPts val="0"/>
              </a:spcBef>
              <a:spcAft>
                <a:spcPts val="0"/>
              </a:spcAft>
              <a:buSzPts val="1400"/>
              <a:buChar char="○"/>
            </a:pPr>
            <a:r>
              <a:rPr lang="en"/>
              <a:t>Epics are naturally not written so I had a bit of an issue</a:t>
            </a:r>
            <a:endParaRPr/>
          </a:p>
          <a:p>
            <a:pPr marL="914400" lvl="1" indent="-317500" algn="l" rtl="0">
              <a:spcBef>
                <a:spcPts val="0"/>
              </a:spcBef>
              <a:spcAft>
                <a:spcPts val="0"/>
              </a:spcAft>
              <a:buSzPts val="1400"/>
              <a:buChar char="○"/>
            </a:pPr>
            <a:r>
              <a:rPr lang="en"/>
              <a:t>Theory about Sappho translations</a:t>
            </a:r>
            <a:endParaRPr/>
          </a:p>
          <a:p>
            <a:pPr marL="457200" lvl="0" indent="-342900" algn="l" rtl="0">
              <a:spcBef>
                <a:spcPts val="0"/>
              </a:spcBef>
              <a:spcAft>
                <a:spcPts val="0"/>
              </a:spcAft>
              <a:buSzPts val="1800"/>
              <a:buChar char="●"/>
            </a:pPr>
            <a:r>
              <a:rPr lang="en"/>
              <a:t>Spatial Indications</a:t>
            </a:r>
            <a:endParaRPr/>
          </a:p>
          <a:p>
            <a:pPr marL="914400" lvl="1" indent="-317500" algn="l" rtl="0">
              <a:spcBef>
                <a:spcPts val="0"/>
              </a:spcBef>
              <a:spcAft>
                <a:spcPts val="0"/>
              </a:spcAft>
              <a:buSzPts val="1400"/>
              <a:buChar char="○"/>
            </a:pPr>
            <a:r>
              <a:rPr lang="en"/>
              <a:t>I’d rather tell a visual story than just textual</a:t>
            </a:r>
            <a:endParaRPr/>
          </a:p>
          <a:p>
            <a:pPr marL="457200" lvl="0" indent="-342900" algn="l" rtl="0">
              <a:spcBef>
                <a:spcPts val="0"/>
              </a:spcBef>
              <a:spcAft>
                <a:spcPts val="0"/>
              </a:spcAft>
              <a:buSzPts val="1800"/>
              <a:buChar char="●"/>
            </a:pPr>
            <a:r>
              <a:rPr lang="en"/>
              <a:t>Language Indications</a:t>
            </a:r>
            <a:endParaRPr/>
          </a:p>
          <a:p>
            <a:pPr marL="914400" lvl="1" indent="-317500" algn="l" rtl="0">
              <a:spcBef>
                <a:spcPts val="0"/>
              </a:spcBef>
              <a:spcAft>
                <a:spcPts val="0"/>
              </a:spcAft>
              <a:buSzPts val="1400"/>
              <a:buChar char="○"/>
            </a:pPr>
            <a:r>
              <a:rPr lang="en"/>
              <a:t>Eugene Onegin stanza</a:t>
            </a:r>
            <a:endParaRPr/>
          </a:p>
          <a:p>
            <a:pPr marL="914400" lvl="1" indent="-317500" algn="l" rtl="0">
              <a:spcBef>
                <a:spcPts val="0"/>
              </a:spcBef>
              <a:spcAft>
                <a:spcPts val="0"/>
              </a:spcAft>
              <a:buSzPts val="1400"/>
              <a:buChar char="○"/>
            </a:pPr>
            <a:r>
              <a:rPr lang="en"/>
              <a:t>Free Verse</a:t>
            </a:r>
            <a:endParaRPr/>
          </a:p>
          <a:p>
            <a:pPr marL="914400" lvl="1" indent="-317500" algn="l" rtl="0">
              <a:spcBef>
                <a:spcPts val="0"/>
              </a:spcBef>
              <a:spcAft>
                <a:spcPts val="0"/>
              </a:spcAft>
              <a:buSzPts val="1400"/>
              <a:buChar char="○"/>
            </a:pPr>
            <a:r>
              <a:rPr lang="en"/>
              <a:t>Barzelletta</a:t>
            </a:r>
            <a:endParaRPr/>
          </a:p>
          <a:p>
            <a:pPr marL="457200" lvl="0" indent="-342900" algn="l" rtl="0">
              <a:spcBef>
                <a:spcPts val="0"/>
              </a:spcBef>
              <a:spcAft>
                <a:spcPts val="0"/>
              </a:spcAft>
              <a:buSzPts val="1800"/>
              <a:buChar char="●"/>
            </a:pPr>
            <a:r>
              <a:rPr lang="en"/>
              <a:t> Form Indications</a:t>
            </a:r>
            <a:endParaRPr/>
          </a:p>
          <a:p>
            <a:pPr marL="914400" lvl="1" indent="-317500" algn="l" rtl="0">
              <a:spcBef>
                <a:spcPts val="0"/>
              </a:spcBef>
              <a:spcAft>
                <a:spcPts val="0"/>
              </a:spcAft>
              <a:buSzPts val="1400"/>
              <a:buChar char="○"/>
            </a:pPr>
            <a:r>
              <a:rPr lang="en"/>
              <a:t>Intro vs. the Epic</a:t>
            </a:r>
            <a:endParaRPr/>
          </a:p>
          <a:p>
            <a:pPr marL="0" lvl="0" indent="0" algn="l" rtl="0">
              <a:spcBef>
                <a:spcPts val="1600"/>
              </a:spcBef>
              <a:spcAft>
                <a:spcPts val="1600"/>
              </a:spcAft>
              <a:buNone/>
            </a:pPr>
            <a:r>
              <a:rPr lang="en"/>
              <a:t> </a:t>
            </a:r>
            <a:endParaRPr/>
          </a:p>
        </p:txBody>
      </p:sp>
      <p:pic>
        <p:nvPicPr>
          <p:cNvPr id="104" name="Google Shape;104;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087300" y="205450"/>
            <a:ext cx="2937426" cy="2297850"/>
          </a:xfrm>
          <a:prstGeom prst="rect">
            <a:avLst/>
          </a:prstGeom>
          <a:noFill/>
          <a:ln>
            <a:noFill/>
          </a:ln>
        </p:spPr>
      </p:pic>
      <p:pic>
        <p:nvPicPr>
          <p:cNvPr id="105" name="Google Shape;105;p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81975" y="3000250"/>
            <a:ext cx="2751900" cy="20048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Story Synopsis </a:t>
            </a:r>
            <a:endParaRPr/>
          </a:p>
        </p:txBody>
      </p:sp>
      <p:sp>
        <p:nvSpPr>
          <p:cNvPr id="111" name="Google Shape;111;p20"/>
          <p:cNvSpPr txBox="1">
            <a:spLocks noGrp="1"/>
          </p:cNvSpPr>
          <p:nvPr>
            <p:ph type="body" idx="1"/>
          </p:nvPr>
        </p:nvSpPr>
        <p:spPr>
          <a:xfrm>
            <a:off x="387900" y="1344074"/>
            <a:ext cx="8368200" cy="3078900"/>
          </a:xfrm>
          <a:prstGeom prst="rect">
            <a:avLst/>
          </a:prstGeom>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 sz="1400">
                <a:solidFill>
                  <a:srgbClr val="FFFFFF"/>
                </a:solidFill>
                <a:latin typeface="Roboto Slab"/>
                <a:ea typeface="Roboto Slab"/>
                <a:cs typeface="Roboto Slab"/>
                <a:sym typeface="Roboto Slab"/>
              </a:rPr>
              <a:t>The epic opens on a cold South Caucasus WW1 trench. Siros, the protagonist-ish, an Englishman is on night watch and takes a moment to flashback to how he got from England to the Caucasus. After that journey, we are introduced to three brothers Ivanushka, Lensky, and Pyotr.  Ivanushka is the youngest and likes food, Lensky is the middlest and likes reading and philosophy, while Pyotr is the oldest and is built like a brick wall. Lensky asks Siros to tell the rest of the restless crew a story. They all have told the same Caucasus classics over and over and want to hear someone who had a different background and experiences tell a story. They hunker down as Siros begins his story, unaware of the trials to come.</a:t>
            </a:r>
            <a:endParaRPr sz="1400">
              <a:solidFill>
                <a:srgbClr val="FFFFFF"/>
              </a:solidFill>
              <a:latin typeface="Roboto Slab"/>
              <a:ea typeface="Roboto Slab"/>
              <a:cs typeface="Roboto Slab"/>
              <a:sym typeface="Roboto Slab"/>
            </a:endParaRPr>
          </a:p>
          <a:p>
            <a:pPr marL="0" lvl="0" indent="0" algn="l" rtl="0">
              <a:spcBef>
                <a:spcPts val="1200"/>
              </a:spcBef>
              <a:spcAft>
                <a:spcPts val="1600"/>
              </a:spcAft>
              <a:buNone/>
            </a:pPr>
            <a:endParaRPr sz="2100">
              <a:solidFill>
                <a:srgbClr val="FFFFFF"/>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Excerpt 1</a:t>
            </a:r>
            <a:endParaRPr/>
          </a:p>
        </p:txBody>
      </p:sp>
      <p:sp>
        <p:nvSpPr>
          <p:cNvPr id="117" name="Google Shape;117;p21"/>
          <p:cNvSpPr txBox="1">
            <a:spLocks noGrp="1"/>
          </p:cNvSpPr>
          <p:nvPr>
            <p:ph type="body" idx="1"/>
          </p:nvPr>
        </p:nvSpPr>
        <p:spPr>
          <a:xfrm>
            <a:off x="2322725" y="458025"/>
            <a:ext cx="6012900" cy="514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t>And here, Lensky doubled over, walked over,</a:t>
            </a:r>
            <a:endParaRPr sz="1400"/>
          </a:p>
          <a:p>
            <a:pPr marL="0" lvl="0" indent="0" algn="l" rtl="0">
              <a:lnSpc>
                <a:spcPct val="100000"/>
              </a:lnSpc>
              <a:spcBef>
                <a:spcPts val="0"/>
              </a:spcBef>
              <a:spcAft>
                <a:spcPts val="0"/>
              </a:spcAft>
              <a:buNone/>
            </a:pPr>
            <a:r>
              <a:rPr lang="en" sz="1400"/>
              <a:t>And commented on the rather metallic quality of the air,</a:t>
            </a:r>
            <a:endParaRPr sz="1400"/>
          </a:p>
          <a:p>
            <a:pPr marL="0" lvl="0" indent="0" algn="l" rtl="0">
              <a:lnSpc>
                <a:spcPct val="100000"/>
              </a:lnSpc>
              <a:spcBef>
                <a:spcPts val="0"/>
              </a:spcBef>
              <a:spcAft>
                <a:spcPts val="0"/>
              </a:spcAft>
              <a:buNone/>
            </a:pPr>
            <a:r>
              <a:rPr lang="en" sz="1400"/>
              <a:t>Then yelled something about “Pyotr’s favorite trick”</a:t>
            </a:r>
            <a:endParaRPr sz="1400"/>
          </a:p>
          <a:p>
            <a:pPr marL="0" lvl="0" indent="0" algn="l" rtl="0">
              <a:lnSpc>
                <a:spcPct val="100000"/>
              </a:lnSpc>
              <a:spcBef>
                <a:spcPts val="0"/>
              </a:spcBef>
              <a:spcAft>
                <a:spcPts val="0"/>
              </a:spcAft>
              <a:buNone/>
            </a:pPr>
            <a:r>
              <a:rPr lang="en" sz="1400"/>
              <a:t>Lensky took his brown fur cap, and stuck it on a shit-soaked stick,</a:t>
            </a:r>
            <a:endParaRPr sz="1400"/>
          </a:p>
          <a:p>
            <a:pPr marL="0" lvl="0" indent="0" algn="l" rtl="0">
              <a:lnSpc>
                <a:spcPct val="100000"/>
              </a:lnSpc>
              <a:spcBef>
                <a:spcPts val="0"/>
              </a:spcBef>
              <a:spcAft>
                <a:spcPts val="0"/>
              </a:spcAft>
              <a:buNone/>
            </a:pPr>
            <a:r>
              <a:rPr lang="en" sz="1400"/>
              <a:t>They both nodded and took up on either of his sides,</a:t>
            </a:r>
            <a:endParaRPr sz="1400"/>
          </a:p>
          <a:p>
            <a:pPr marL="0" lvl="0" indent="0" algn="l" rtl="0">
              <a:lnSpc>
                <a:spcPct val="100000"/>
              </a:lnSpc>
              <a:spcBef>
                <a:spcPts val="0"/>
              </a:spcBef>
              <a:spcAft>
                <a:spcPts val="0"/>
              </a:spcAft>
              <a:buNone/>
            </a:pPr>
            <a:r>
              <a:rPr lang="en" sz="1400"/>
              <a:t>Slowly raising it up until just the top barely showed, </a:t>
            </a:r>
            <a:endParaRPr sz="1400"/>
          </a:p>
          <a:p>
            <a:pPr marL="0" lvl="0" indent="0" algn="l" rtl="0">
              <a:lnSpc>
                <a:spcPct val="100000"/>
              </a:lnSpc>
              <a:spcBef>
                <a:spcPts val="0"/>
              </a:spcBef>
              <a:spcAft>
                <a:spcPts val="0"/>
              </a:spcAft>
              <a:buNone/>
            </a:pPr>
            <a:r>
              <a:rPr lang="en" sz="1400"/>
              <a:t>Then like thunder crack the stick was hit, and splintered over his shoulder,</a:t>
            </a:r>
            <a:endParaRPr sz="1400"/>
          </a:p>
          <a:p>
            <a:pPr marL="0" lvl="0" indent="0" algn="l" rtl="0">
              <a:lnSpc>
                <a:spcPct val="100000"/>
              </a:lnSpc>
              <a:spcBef>
                <a:spcPts val="0"/>
              </a:spcBef>
              <a:spcAft>
                <a:spcPts val="0"/>
              </a:spcAft>
              <a:buNone/>
            </a:pPr>
            <a:r>
              <a:rPr lang="en" sz="1400"/>
              <a:t>The two comrades shot up, shot the muzzle flash,</a:t>
            </a:r>
            <a:endParaRPr sz="1400"/>
          </a:p>
          <a:p>
            <a:pPr marL="0" lvl="0" indent="0" algn="l" rtl="0">
              <a:lnSpc>
                <a:spcPct val="100000"/>
              </a:lnSpc>
              <a:spcBef>
                <a:spcPts val="0"/>
              </a:spcBef>
              <a:spcAft>
                <a:spcPts val="0"/>
              </a:spcAft>
              <a:buNone/>
            </a:pPr>
            <a:r>
              <a:rPr lang="en" sz="1400"/>
              <a:t>Their bullets entering both The Bougie’s shoulders at the top and met in his spine,</a:t>
            </a:r>
            <a:endParaRPr sz="1400"/>
          </a:p>
          <a:p>
            <a:pPr marL="0" lvl="0" indent="0" algn="l" rtl="0">
              <a:lnSpc>
                <a:spcPct val="100000"/>
              </a:lnSpc>
              <a:spcBef>
                <a:spcPts val="0"/>
              </a:spcBef>
              <a:spcAft>
                <a:spcPts val="0"/>
              </a:spcAft>
              <a:buNone/>
            </a:pPr>
            <a:r>
              <a:rPr lang="en" sz="1400"/>
              <a:t>Rendering from his slab of a neck down dead flesh,</a:t>
            </a:r>
            <a:endParaRPr sz="1400"/>
          </a:p>
          <a:p>
            <a:pPr marL="0" lvl="0" indent="0" algn="l" rtl="0">
              <a:lnSpc>
                <a:spcPct val="100000"/>
              </a:lnSpc>
              <a:spcBef>
                <a:spcPts val="0"/>
              </a:spcBef>
              <a:spcAft>
                <a:spcPts val="0"/>
              </a:spcAft>
              <a:buNone/>
            </a:pPr>
            <a:r>
              <a:rPr lang="en" sz="1400"/>
              <a:t>Though very much alive for the moment, he didn't last long,</a:t>
            </a:r>
            <a:endParaRPr sz="1400"/>
          </a:p>
          <a:p>
            <a:pPr marL="0" lvl="0" indent="0" algn="l" rtl="0">
              <a:lnSpc>
                <a:spcPct val="100000"/>
              </a:lnSpc>
              <a:spcBef>
                <a:spcPts val="0"/>
              </a:spcBef>
              <a:spcAft>
                <a:spcPts val="0"/>
              </a:spcAft>
              <a:buNone/>
            </a:pPr>
            <a:r>
              <a:rPr lang="en" sz="1400"/>
              <a:t>Unable to move his neck he was left face-down in</a:t>
            </a:r>
            <a:endParaRPr sz="1400"/>
          </a:p>
          <a:p>
            <a:pPr marL="0" lvl="0" indent="0" algn="l" rtl="0">
              <a:lnSpc>
                <a:spcPct val="100000"/>
              </a:lnSpc>
              <a:spcBef>
                <a:spcPts val="0"/>
              </a:spcBef>
              <a:spcAft>
                <a:spcPts val="0"/>
              </a:spcAft>
              <a:buNone/>
            </a:pPr>
            <a:r>
              <a:rPr lang="en" sz="1400"/>
              <a:t>The sludge</a:t>
            </a:r>
            <a:endParaRPr sz="1400"/>
          </a:p>
          <a:p>
            <a:pPr marL="0" lvl="0" indent="0" algn="l" rtl="0">
              <a:lnSpc>
                <a:spcPct val="100000"/>
              </a:lnSpc>
              <a:spcBef>
                <a:spcPts val="0"/>
              </a:spcBef>
              <a:spcAft>
                <a:spcPts val="0"/>
              </a:spcAft>
              <a:buNone/>
            </a:pPr>
            <a:r>
              <a:rPr lang="en" sz="1400"/>
              <a:t>Sucked inwards instead of the air he so desperately needed to scream</a:t>
            </a:r>
            <a:endParaRPr sz="1400"/>
          </a:p>
          <a:p>
            <a:pPr marL="0" lvl="0" indent="0" algn="l" rtl="0">
              <a:lnSpc>
                <a:spcPct val="100000"/>
              </a:lnSpc>
              <a:spcBef>
                <a:spcPts val="0"/>
              </a:spcBef>
              <a:spcAft>
                <a:spcPts val="0"/>
              </a:spcAft>
              <a:buNone/>
            </a:pPr>
            <a:r>
              <a:rPr lang="en" sz="1400"/>
              <a:t>Sticking to the inside of his lungs and throat</a:t>
            </a:r>
            <a:endParaRPr sz="1400"/>
          </a:p>
          <a:p>
            <a:pPr marL="0" lvl="0" indent="0" algn="l" rtl="0">
              <a:lnSpc>
                <a:spcPct val="100000"/>
              </a:lnSpc>
              <a:spcBef>
                <a:spcPts val="0"/>
              </a:spcBef>
              <a:spcAft>
                <a:spcPts val="0"/>
              </a:spcAft>
              <a:buNone/>
            </a:pPr>
            <a:r>
              <a:rPr lang="en" sz="1400"/>
              <a:t>Drowning any noises he made en ultimum </a:t>
            </a:r>
            <a:endParaRPr sz="1400"/>
          </a:p>
          <a:p>
            <a:pPr marL="0" lvl="0" indent="0" algn="l" rtl="0">
              <a:spcBef>
                <a:spcPts val="0"/>
              </a:spcBef>
              <a:spcAft>
                <a:spcPts val="1600"/>
              </a:spcAft>
              <a:buNone/>
            </a:pPr>
            <a:endParaRPr sz="14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648</Words>
  <Application>Microsoft Macintosh PowerPoint</Application>
  <PresentationFormat>On-screen Show (16:9)</PresentationFormat>
  <Paragraphs>82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Roboto</vt:lpstr>
      <vt:lpstr>Roboto Slab</vt:lpstr>
      <vt:lpstr>Arial</vt:lpstr>
      <vt:lpstr>Marina</vt:lpstr>
      <vt:lpstr>The Song of Siros</vt:lpstr>
      <vt:lpstr>Origin</vt:lpstr>
      <vt:lpstr>PowerPoint Presentation</vt:lpstr>
      <vt:lpstr>PowerPoint Presentation</vt:lpstr>
      <vt:lpstr>Junior IS</vt:lpstr>
      <vt:lpstr>Senior IS</vt:lpstr>
      <vt:lpstr>Forms</vt:lpstr>
      <vt:lpstr>Story Synopsis </vt:lpstr>
      <vt:lpstr>Excerpt 1</vt:lpstr>
      <vt:lpstr>Excerpt 2</vt:lpstr>
      <vt:lpstr>Thanks for reading i truly appreciate it  I hopefully will be submitting this piece for publishing but I don’t know if it will be accepted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Song of Siros</dc:title>
  <cp:lastModifiedBy>Webmaster Acct.</cp:lastModifiedBy>
  <cp:revision>2</cp:revision>
  <dcterms:modified xsi:type="dcterms:W3CDTF">2020-05-04T12:25:43Z</dcterms:modified>
</cp:coreProperties>
</file>