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53.xml" ContentType="application/inkml+xml"/>
  <Override PartName="/ppt/ink/ink54.xml" ContentType="application/inkml+xml"/>
  <Override PartName="/ppt/ink/ink55.xml" ContentType="application/inkml+xml"/>
  <Override PartName="/ppt/ink/ink56.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sldIdLst>
    <p:sldId id="256" r:id="rId2"/>
    <p:sldId id="271" r:id="rId3"/>
    <p:sldId id="257" r:id="rId4"/>
    <p:sldId id="260" r:id="rId5"/>
    <p:sldId id="258" r:id="rId6"/>
    <p:sldId id="259"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78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95C6F4-CCEF-4CAF-ABAA-777AF87EF57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87AE9E7-AA98-4CAC-BFBD-7AE40347D6B8}">
      <dgm:prSet/>
      <dgm:spPr/>
      <dgm:t>
        <a:bodyPr/>
        <a:lstStyle/>
        <a:p>
          <a:pPr>
            <a:lnSpc>
              <a:spcPct val="100000"/>
            </a:lnSpc>
          </a:pPr>
          <a:r>
            <a:rPr lang="en-US"/>
            <a:t>Horror films are full of these nonlinear sounds that are mimicking distress cries</a:t>
          </a:r>
        </a:p>
      </dgm:t>
    </dgm:pt>
    <dgm:pt modelId="{EB3295B8-330B-4633-A897-74CA9403D468}" type="parTrans" cxnId="{BCC800BE-35B9-42C2-A5CC-E91A5B918881}">
      <dgm:prSet/>
      <dgm:spPr/>
      <dgm:t>
        <a:bodyPr/>
        <a:lstStyle/>
        <a:p>
          <a:endParaRPr lang="en-US"/>
        </a:p>
      </dgm:t>
    </dgm:pt>
    <dgm:pt modelId="{01443673-0C58-4EBE-9571-F10BC73ACF0A}" type="sibTrans" cxnId="{BCC800BE-35B9-42C2-A5CC-E91A5B918881}">
      <dgm:prSet/>
      <dgm:spPr/>
      <dgm:t>
        <a:bodyPr/>
        <a:lstStyle/>
        <a:p>
          <a:endParaRPr lang="en-US"/>
        </a:p>
      </dgm:t>
    </dgm:pt>
    <dgm:pt modelId="{793A01FC-4768-40CF-9493-F3E308667E09}">
      <dgm:prSet/>
      <dgm:spPr/>
      <dgm:t>
        <a:bodyPr/>
        <a:lstStyle/>
        <a:p>
          <a:pPr>
            <a:lnSpc>
              <a:spcPct val="100000"/>
            </a:lnSpc>
          </a:pPr>
          <a:r>
            <a:rPr lang="en-US"/>
            <a:t>Distress cries draw on specific neural circuitry involved in fear processing, importantly including the amygdala.</a:t>
          </a:r>
        </a:p>
      </dgm:t>
    </dgm:pt>
    <dgm:pt modelId="{5F5EB2E1-DC6E-43B0-913E-22133BA93A7F}" type="parTrans" cxnId="{84DC711A-1BDD-476C-B27A-4C5FD60F13E2}">
      <dgm:prSet/>
      <dgm:spPr/>
      <dgm:t>
        <a:bodyPr/>
        <a:lstStyle/>
        <a:p>
          <a:endParaRPr lang="en-US"/>
        </a:p>
      </dgm:t>
    </dgm:pt>
    <dgm:pt modelId="{A5D7A4B8-229C-4716-BF4A-1025BE062697}" type="sibTrans" cxnId="{84DC711A-1BDD-476C-B27A-4C5FD60F13E2}">
      <dgm:prSet/>
      <dgm:spPr/>
      <dgm:t>
        <a:bodyPr/>
        <a:lstStyle/>
        <a:p>
          <a:endParaRPr lang="en-US"/>
        </a:p>
      </dgm:t>
    </dgm:pt>
    <dgm:pt modelId="{83792330-B4C5-4D25-8F6F-BC552C77F5BA}">
      <dgm:prSet/>
      <dgm:spPr/>
      <dgm:t>
        <a:bodyPr/>
        <a:lstStyle/>
        <a:p>
          <a:pPr>
            <a:lnSpc>
              <a:spcPct val="100000"/>
            </a:lnSpc>
          </a:pPr>
          <a:r>
            <a:rPr lang="en-US" dirty="0"/>
            <a:t>The amygdala is used for fight or flight response generally, and its activation typically causes deactivation of frontal and prefrontal areas, making higher-order/logical thought  more difficult when we are in fight or flight mode.</a:t>
          </a:r>
        </a:p>
      </dgm:t>
    </dgm:pt>
    <dgm:pt modelId="{930DAAF5-73C1-4DC3-8AC1-4B9690691145}" type="parTrans" cxnId="{D74ADC3B-E8DA-4381-AAC6-C95D22216BDA}">
      <dgm:prSet/>
      <dgm:spPr/>
      <dgm:t>
        <a:bodyPr/>
        <a:lstStyle/>
        <a:p>
          <a:endParaRPr lang="en-US"/>
        </a:p>
      </dgm:t>
    </dgm:pt>
    <dgm:pt modelId="{0806562B-817D-4521-897C-0AAA722AFD26}" type="sibTrans" cxnId="{D74ADC3B-E8DA-4381-AAC6-C95D22216BDA}">
      <dgm:prSet/>
      <dgm:spPr/>
      <dgm:t>
        <a:bodyPr/>
        <a:lstStyle/>
        <a:p>
          <a:endParaRPr lang="en-US"/>
        </a:p>
      </dgm:t>
    </dgm:pt>
    <dgm:pt modelId="{B73FCFF0-5C79-4153-BF66-56D00A118AB7}" type="pres">
      <dgm:prSet presAssocID="{3695C6F4-CCEF-4CAF-ABAA-777AF87EF577}" presName="root" presStyleCnt="0">
        <dgm:presLayoutVars>
          <dgm:dir/>
          <dgm:resizeHandles val="exact"/>
        </dgm:presLayoutVars>
      </dgm:prSet>
      <dgm:spPr/>
    </dgm:pt>
    <dgm:pt modelId="{22AA96B9-913F-491D-A21F-3ECE708B7B3B}" type="pres">
      <dgm:prSet presAssocID="{987AE9E7-AA98-4CAC-BFBD-7AE40347D6B8}" presName="compNode" presStyleCnt="0"/>
      <dgm:spPr/>
    </dgm:pt>
    <dgm:pt modelId="{31D513FD-0832-4980-9F73-7E907B698906}" type="pres">
      <dgm:prSet presAssocID="{987AE9E7-AA98-4CAC-BFBD-7AE40347D6B8}" presName="bgRect" presStyleLbl="bgShp" presStyleIdx="0" presStyleCnt="3"/>
      <dgm:spPr/>
    </dgm:pt>
    <dgm:pt modelId="{4044BC16-AE33-4246-982F-11CB4B4C0CAE}" type="pres">
      <dgm:prSet presAssocID="{987AE9E7-AA98-4CAC-BFBD-7AE40347D6B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lm reel"/>
        </a:ext>
      </dgm:extLst>
    </dgm:pt>
    <dgm:pt modelId="{B413648D-3FA4-40E5-8511-4DEB2B9BA405}" type="pres">
      <dgm:prSet presAssocID="{987AE9E7-AA98-4CAC-BFBD-7AE40347D6B8}" presName="spaceRect" presStyleCnt="0"/>
      <dgm:spPr/>
    </dgm:pt>
    <dgm:pt modelId="{5A3EE32E-F879-4E1E-AD37-B92510F9B45E}" type="pres">
      <dgm:prSet presAssocID="{987AE9E7-AA98-4CAC-BFBD-7AE40347D6B8}" presName="parTx" presStyleLbl="revTx" presStyleIdx="0" presStyleCnt="3">
        <dgm:presLayoutVars>
          <dgm:chMax val="0"/>
          <dgm:chPref val="0"/>
        </dgm:presLayoutVars>
      </dgm:prSet>
      <dgm:spPr/>
    </dgm:pt>
    <dgm:pt modelId="{60C819DA-5028-48AB-A7E0-BBC9341E7AB0}" type="pres">
      <dgm:prSet presAssocID="{01443673-0C58-4EBE-9571-F10BC73ACF0A}" presName="sibTrans" presStyleCnt="0"/>
      <dgm:spPr/>
    </dgm:pt>
    <dgm:pt modelId="{A76FEB8B-77A6-44C8-8988-26E30F4ED08E}" type="pres">
      <dgm:prSet presAssocID="{793A01FC-4768-40CF-9493-F3E308667E09}" presName="compNode" presStyleCnt="0"/>
      <dgm:spPr/>
    </dgm:pt>
    <dgm:pt modelId="{BCE11278-1DD2-4BF0-A7E9-F9AF0B042ACF}" type="pres">
      <dgm:prSet presAssocID="{793A01FC-4768-40CF-9493-F3E308667E09}" presName="bgRect" presStyleLbl="bgShp" presStyleIdx="1" presStyleCnt="3"/>
      <dgm:spPr/>
    </dgm:pt>
    <dgm:pt modelId="{CF33C162-87DB-459C-9A78-7447E84FF2FA}" type="pres">
      <dgm:prSet presAssocID="{793A01FC-4768-40CF-9493-F3E308667E0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E1BF5C7D-083D-45EB-A88C-38054E951BAD}" type="pres">
      <dgm:prSet presAssocID="{793A01FC-4768-40CF-9493-F3E308667E09}" presName="spaceRect" presStyleCnt="0"/>
      <dgm:spPr/>
    </dgm:pt>
    <dgm:pt modelId="{8E0674AB-96F3-49AC-8172-1E669A8EBB1F}" type="pres">
      <dgm:prSet presAssocID="{793A01FC-4768-40CF-9493-F3E308667E09}" presName="parTx" presStyleLbl="revTx" presStyleIdx="1" presStyleCnt="3">
        <dgm:presLayoutVars>
          <dgm:chMax val="0"/>
          <dgm:chPref val="0"/>
        </dgm:presLayoutVars>
      </dgm:prSet>
      <dgm:spPr/>
    </dgm:pt>
    <dgm:pt modelId="{DF930CB9-4593-417F-8E93-5E5AE2A38D3C}" type="pres">
      <dgm:prSet presAssocID="{A5D7A4B8-229C-4716-BF4A-1025BE062697}" presName="sibTrans" presStyleCnt="0"/>
      <dgm:spPr/>
    </dgm:pt>
    <dgm:pt modelId="{F771A1BB-6B05-453D-AD7D-3148A1A2B2DF}" type="pres">
      <dgm:prSet presAssocID="{83792330-B4C5-4D25-8F6F-BC552C77F5BA}" presName="compNode" presStyleCnt="0"/>
      <dgm:spPr/>
    </dgm:pt>
    <dgm:pt modelId="{573A6831-B7E0-4851-8B4C-6281C9D1B4D9}" type="pres">
      <dgm:prSet presAssocID="{83792330-B4C5-4D25-8F6F-BC552C77F5BA}" presName="bgRect" presStyleLbl="bgShp" presStyleIdx="2" presStyleCnt="3"/>
      <dgm:spPr/>
    </dgm:pt>
    <dgm:pt modelId="{860DD88A-1CF5-415C-A703-BE58B122187B}" type="pres">
      <dgm:prSet presAssocID="{83792330-B4C5-4D25-8F6F-BC552C77F5B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21A55A90-C914-41BC-B857-4231AB641E92}" type="pres">
      <dgm:prSet presAssocID="{83792330-B4C5-4D25-8F6F-BC552C77F5BA}" presName="spaceRect" presStyleCnt="0"/>
      <dgm:spPr/>
    </dgm:pt>
    <dgm:pt modelId="{D94B470E-BAC7-49D3-B934-F8409FB1D03B}" type="pres">
      <dgm:prSet presAssocID="{83792330-B4C5-4D25-8F6F-BC552C77F5BA}" presName="parTx" presStyleLbl="revTx" presStyleIdx="2" presStyleCnt="3">
        <dgm:presLayoutVars>
          <dgm:chMax val="0"/>
          <dgm:chPref val="0"/>
        </dgm:presLayoutVars>
      </dgm:prSet>
      <dgm:spPr/>
    </dgm:pt>
  </dgm:ptLst>
  <dgm:cxnLst>
    <dgm:cxn modelId="{A6BFC401-7C25-43E6-97BC-EA1BDA40B061}" type="presOf" srcId="{83792330-B4C5-4D25-8F6F-BC552C77F5BA}" destId="{D94B470E-BAC7-49D3-B934-F8409FB1D03B}" srcOrd="0" destOrd="0" presId="urn:microsoft.com/office/officeart/2018/2/layout/IconVerticalSolidList"/>
    <dgm:cxn modelId="{DBE2DC0E-A6C7-4A56-BE79-FB552A00EDE6}" type="presOf" srcId="{987AE9E7-AA98-4CAC-BFBD-7AE40347D6B8}" destId="{5A3EE32E-F879-4E1E-AD37-B92510F9B45E}" srcOrd="0" destOrd="0" presId="urn:microsoft.com/office/officeart/2018/2/layout/IconVerticalSolidList"/>
    <dgm:cxn modelId="{84DC711A-1BDD-476C-B27A-4C5FD60F13E2}" srcId="{3695C6F4-CCEF-4CAF-ABAA-777AF87EF577}" destId="{793A01FC-4768-40CF-9493-F3E308667E09}" srcOrd="1" destOrd="0" parTransId="{5F5EB2E1-DC6E-43B0-913E-22133BA93A7F}" sibTransId="{A5D7A4B8-229C-4716-BF4A-1025BE062697}"/>
    <dgm:cxn modelId="{D74ADC3B-E8DA-4381-AAC6-C95D22216BDA}" srcId="{3695C6F4-CCEF-4CAF-ABAA-777AF87EF577}" destId="{83792330-B4C5-4D25-8F6F-BC552C77F5BA}" srcOrd="2" destOrd="0" parTransId="{930DAAF5-73C1-4DC3-8AC1-4B9690691145}" sibTransId="{0806562B-817D-4521-897C-0AAA722AFD26}"/>
    <dgm:cxn modelId="{A6D00C4A-E0A7-4F96-8C07-2CE42AB5C42C}" type="presOf" srcId="{793A01FC-4768-40CF-9493-F3E308667E09}" destId="{8E0674AB-96F3-49AC-8172-1E669A8EBB1F}" srcOrd="0" destOrd="0" presId="urn:microsoft.com/office/officeart/2018/2/layout/IconVerticalSolidList"/>
    <dgm:cxn modelId="{7795F9AF-16B6-480E-9D78-7581A9D1F162}" type="presOf" srcId="{3695C6F4-CCEF-4CAF-ABAA-777AF87EF577}" destId="{B73FCFF0-5C79-4153-BF66-56D00A118AB7}" srcOrd="0" destOrd="0" presId="urn:microsoft.com/office/officeart/2018/2/layout/IconVerticalSolidList"/>
    <dgm:cxn modelId="{BCC800BE-35B9-42C2-A5CC-E91A5B918881}" srcId="{3695C6F4-CCEF-4CAF-ABAA-777AF87EF577}" destId="{987AE9E7-AA98-4CAC-BFBD-7AE40347D6B8}" srcOrd="0" destOrd="0" parTransId="{EB3295B8-330B-4633-A897-74CA9403D468}" sibTransId="{01443673-0C58-4EBE-9571-F10BC73ACF0A}"/>
    <dgm:cxn modelId="{58786BAD-9DFE-4091-9304-128A7838BAC9}" type="presParOf" srcId="{B73FCFF0-5C79-4153-BF66-56D00A118AB7}" destId="{22AA96B9-913F-491D-A21F-3ECE708B7B3B}" srcOrd="0" destOrd="0" presId="urn:microsoft.com/office/officeart/2018/2/layout/IconVerticalSolidList"/>
    <dgm:cxn modelId="{62B22066-802A-42D3-A227-69419005FD41}" type="presParOf" srcId="{22AA96B9-913F-491D-A21F-3ECE708B7B3B}" destId="{31D513FD-0832-4980-9F73-7E907B698906}" srcOrd="0" destOrd="0" presId="urn:microsoft.com/office/officeart/2018/2/layout/IconVerticalSolidList"/>
    <dgm:cxn modelId="{42EA1B87-AEF3-4995-8340-63E0C4FF4288}" type="presParOf" srcId="{22AA96B9-913F-491D-A21F-3ECE708B7B3B}" destId="{4044BC16-AE33-4246-982F-11CB4B4C0CAE}" srcOrd="1" destOrd="0" presId="urn:microsoft.com/office/officeart/2018/2/layout/IconVerticalSolidList"/>
    <dgm:cxn modelId="{760ABB6C-4571-4C2D-A9B5-BDC39A656122}" type="presParOf" srcId="{22AA96B9-913F-491D-A21F-3ECE708B7B3B}" destId="{B413648D-3FA4-40E5-8511-4DEB2B9BA405}" srcOrd="2" destOrd="0" presId="urn:microsoft.com/office/officeart/2018/2/layout/IconVerticalSolidList"/>
    <dgm:cxn modelId="{984F43CA-625A-48D9-8D88-0716129EA509}" type="presParOf" srcId="{22AA96B9-913F-491D-A21F-3ECE708B7B3B}" destId="{5A3EE32E-F879-4E1E-AD37-B92510F9B45E}" srcOrd="3" destOrd="0" presId="urn:microsoft.com/office/officeart/2018/2/layout/IconVerticalSolidList"/>
    <dgm:cxn modelId="{326C1011-D7E3-4F80-B8E0-D20DF895D4A2}" type="presParOf" srcId="{B73FCFF0-5C79-4153-BF66-56D00A118AB7}" destId="{60C819DA-5028-48AB-A7E0-BBC9341E7AB0}" srcOrd="1" destOrd="0" presId="urn:microsoft.com/office/officeart/2018/2/layout/IconVerticalSolidList"/>
    <dgm:cxn modelId="{632DCB99-26F1-45CA-915A-6B61DA03F5F9}" type="presParOf" srcId="{B73FCFF0-5C79-4153-BF66-56D00A118AB7}" destId="{A76FEB8B-77A6-44C8-8988-26E30F4ED08E}" srcOrd="2" destOrd="0" presId="urn:microsoft.com/office/officeart/2018/2/layout/IconVerticalSolidList"/>
    <dgm:cxn modelId="{4A406356-07B7-4280-AA07-553E77691D24}" type="presParOf" srcId="{A76FEB8B-77A6-44C8-8988-26E30F4ED08E}" destId="{BCE11278-1DD2-4BF0-A7E9-F9AF0B042ACF}" srcOrd="0" destOrd="0" presId="urn:microsoft.com/office/officeart/2018/2/layout/IconVerticalSolidList"/>
    <dgm:cxn modelId="{4B6AD22F-ED32-4A73-A6E5-38AB9253FAF7}" type="presParOf" srcId="{A76FEB8B-77A6-44C8-8988-26E30F4ED08E}" destId="{CF33C162-87DB-459C-9A78-7447E84FF2FA}" srcOrd="1" destOrd="0" presId="urn:microsoft.com/office/officeart/2018/2/layout/IconVerticalSolidList"/>
    <dgm:cxn modelId="{40D969D3-B198-4534-A2FB-24B49AB36E2A}" type="presParOf" srcId="{A76FEB8B-77A6-44C8-8988-26E30F4ED08E}" destId="{E1BF5C7D-083D-45EB-A88C-38054E951BAD}" srcOrd="2" destOrd="0" presId="urn:microsoft.com/office/officeart/2018/2/layout/IconVerticalSolidList"/>
    <dgm:cxn modelId="{B06FA1A0-990A-4D5F-A4D2-26E2F401A10D}" type="presParOf" srcId="{A76FEB8B-77A6-44C8-8988-26E30F4ED08E}" destId="{8E0674AB-96F3-49AC-8172-1E669A8EBB1F}" srcOrd="3" destOrd="0" presId="urn:microsoft.com/office/officeart/2018/2/layout/IconVerticalSolidList"/>
    <dgm:cxn modelId="{EC724ADF-0292-4FEE-B026-57BF1FA9D87E}" type="presParOf" srcId="{B73FCFF0-5C79-4153-BF66-56D00A118AB7}" destId="{DF930CB9-4593-417F-8E93-5E5AE2A38D3C}" srcOrd="3" destOrd="0" presId="urn:microsoft.com/office/officeart/2018/2/layout/IconVerticalSolidList"/>
    <dgm:cxn modelId="{38F40F37-3A82-44C7-B607-3E42B4BEB659}" type="presParOf" srcId="{B73FCFF0-5C79-4153-BF66-56D00A118AB7}" destId="{F771A1BB-6B05-453D-AD7D-3148A1A2B2DF}" srcOrd="4" destOrd="0" presId="urn:microsoft.com/office/officeart/2018/2/layout/IconVerticalSolidList"/>
    <dgm:cxn modelId="{9AF67B75-D936-4D74-A9E4-1F145EDDE494}" type="presParOf" srcId="{F771A1BB-6B05-453D-AD7D-3148A1A2B2DF}" destId="{573A6831-B7E0-4851-8B4C-6281C9D1B4D9}" srcOrd="0" destOrd="0" presId="urn:microsoft.com/office/officeart/2018/2/layout/IconVerticalSolidList"/>
    <dgm:cxn modelId="{5F93D1CB-5CF8-4B78-A506-666D41010B3A}" type="presParOf" srcId="{F771A1BB-6B05-453D-AD7D-3148A1A2B2DF}" destId="{860DD88A-1CF5-415C-A703-BE58B122187B}" srcOrd="1" destOrd="0" presId="urn:microsoft.com/office/officeart/2018/2/layout/IconVerticalSolidList"/>
    <dgm:cxn modelId="{EB847161-7C50-4590-A7F4-63B9191B549F}" type="presParOf" srcId="{F771A1BB-6B05-453D-AD7D-3148A1A2B2DF}" destId="{21A55A90-C914-41BC-B857-4231AB641E92}" srcOrd="2" destOrd="0" presId="urn:microsoft.com/office/officeart/2018/2/layout/IconVerticalSolidList"/>
    <dgm:cxn modelId="{0C7DE771-0402-471F-B70E-4F21A63620F7}" type="presParOf" srcId="{F771A1BB-6B05-453D-AD7D-3148A1A2B2DF}" destId="{D94B470E-BAC7-49D3-B934-F8409FB1D03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C16ABC-7677-43EA-8365-E1BFAE983E09}"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B3D74CE0-606B-4E29-9BA4-16658DF8E0EF}">
      <dgm:prSet/>
      <dgm:spPr/>
      <dgm:t>
        <a:bodyPr/>
        <a:lstStyle/>
        <a:p>
          <a:r>
            <a:rPr lang="en-US" dirty="0"/>
            <a:t>Horror films use unique visual and audio queues that tap into the neural circuitry of fear.</a:t>
          </a:r>
        </a:p>
      </dgm:t>
    </dgm:pt>
    <dgm:pt modelId="{1851438F-3B64-4D1D-9B4B-FB7CB50F3912}" type="parTrans" cxnId="{F068AB52-07C6-46BF-8AB3-91CF48CA9D14}">
      <dgm:prSet/>
      <dgm:spPr/>
      <dgm:t>
        <a:bodyPr/>
        <a:lstStyle/>
        <a:p>
          <a:endParaRPr lang="en-US"/>
        </a:p>
      </dgm:t>
    </dgm:pt>
    <dgm:pt modelId="{0B474BC8-5273-4B47-89BD-D3E61AA41652}" type="sibTrans" cxnId="{F068AB52-07C6-46BF-8AB3-91CF48CA9D14}">
      <dgm:prSet/>
      <dgm:spPr/>
      <dgm:t>
        <a:bodyPr/>
        <a:lstStyle/>
        <a:p>
          <a:endParaRPr lang="en-US"/>
        </a:p>
      </dgm:t>
    </dgm:pt>
    <dgm:pt modelId="{A16D1FD2-4E13-4BB2-9731-D328B1CCCF7C}">
      <dgm:prSet/>
      <dgm:spPr/>
      <dgm:t>
        <a:bodyPr/>
        <a:lstStyle/>
        <a:p>
          <a:r>
            <a:rPr lang="en-US"/>
            <a:t>Nonlinear audio</a:t>
          </a:r>
        </a:p>
      </dgm:t>
    </dgm:pt>
    <dgm:pt modelId="{16743AEF-10D0-4CF6-888E-453A7A316F16}" type="parTrans" cxnId="{8F55DC9A-D1E0-4C58-8129-23652F7D7A5E}">
      <dgm:prSet/>
      <dgm:spPr/>
      <dgm:t>
        <a:bodyPr/>
        <a:lstStyle/>
        <a:p>
          <a:endParaRPr lang="en-US"/>
        </a:p>
      </dgm:t>
    </dgm:pt>
    <dgm:pt modelId="{A00FD008-E53F-4AF9-9085-C319526001D4}" type="sibTrans" cxnId="{8F55DC9A-D1E0-4C58-8129-23652F7D7A5E}">
      <dgm:prSet/>
      <dgm:spPr/>
      <dgm:t>
        <a:bodyPr/>
        <a:lstStyle/>
        <a:p>
          <a:endParaRPr lang="en-US"/>
        </a:p>
      </dgm:t>
    </dgm:pt>
    <dgm:pt modelId="{EF9F49E9-CF09-4631-BADE-239CB0DF5B5B}">
      <dgm:prSet/>
      <dgm:spPr/>
      <dgm:t>
        <a:bodyPr/>
        <a:lstStyle/>
        <a:p>
          <a:r>
            <a:rPr lang="en-US"/>
            <a:t>Violent, threatening visuals often involving a weapon</a:t>
          </a:r>
        </a:p>
      </dgm:t>
    </dgm:pt>
    <dgm:pt modelId="{4EC171FD-3958-4C50-B986-36715961A159}" type="parTrans" cxnId="{CCC8E1AA-8AEB-4517-991A-CF8F4C647949}">
      <dgm:prSet/>
      <dgm:spPr/>
      <dgm:t>
        <a:bodyPr/>
        <a:lstStyle/>
        <a:p>
          <a:endParaRPr lang="en-US"/>
        </a:p>
      </dgm:t>
    </dgm:pt>
    <dgm:pt modelId="{26D02C1F-985E-4096-8281-6700BF4811BD}" type="sibTrans" cxnId="{CCC8E1AA-8AEB-4517-991A-CF8F4C647949}">
      <dgm:prSet/>
      <dgm:spPr/>
      <dgm:t>
        <a:bodyPr/>
        <a:lstStyle/>
        <a:p>
          <a:endParaRPr lang="en-US"/>
        </a:p>
      </dgm:t>
    </dgm:pt>
    <dgm:pt modelId="{9FE3CECB-9F81-451E-9CF7-2BCFCDB13999}">
      <dgm:prSet/>
      <dgm:spPr/>
      <dgm:t>
        <a:bodyPr/>
        <a:lstStyle/>
        <a:p>
          <a:r>
            <a:rPr lang="en-US"/>
            <a:t>Research Question:</a:t>
          </a:r>
        </a:p>
      </dgm:t>
    </dgm:pt>
    <dgm:pt modelId="{C8F92B9D-FC05-4867-B98D-D4D239429F4C}" type="parTrans" cxnId="{10009067-1701-4926-8517-424001FA1D66}">
      <dgm:prSet/>
      <dgm:spPr/>
      <dgm:t>
        <a:bodyPr/>
        <a:lstStyle/>
        <a:p>
          <a:endParaRPr lang="en-US"/>
        </a:p>
      </dgm:t>
    </dgm:pt>
    <dgm:pt modelId="{F72C2835-8B18-421D-BC6D-7363C4A5115C}" type="sibTrans" cxnId="{10009067-1701-4926-8517-424001FA1D66}">
      <dgm:prSet/>
      <dgm:spPr/>
      <dgm:t>
        <a:bodyPr/>
        <a:lstStyle/>
        <a:p>
          <a:endParaRPr lang="en-US"/>
        </a:p>
      </dgm:t>
    </dgm:pt>
    <dgm:pt modelId="{CD399505-A52C-4AE0-A39B-4C9407A54C0D}">
      <dgm:prSet/>
      <dgm:spPr/>
      <dgm:t>
        <a:bodyPr/>
        <a:lstStyle/>
        <a:p>
          <a:r>
            <a:rPr lang="en-US"/>
            <a:t>Are these unique properties of horror more powerful than ecologically valid fear stimuli?</a:t>
          </a:r>
        </a:p>
      </dgm:t>
    </dgm:pt>
    <dgm:pt modelId="{54181CC3-BEF0-4D66-9A0B-35140D3D4E71}" type="parTrans" cxnId="{27525317-D48D-40E4-B58E-3F5D11C75310}">
      <dgm:prSet/>
      <dgm:spPr/>
      <dgm:t>
        <a:bodyPr/>
        <a:lstStyle/>
        <a:p>
          <a:endParaRPr lang="en-US"/>
        </a:p>
      </dgm:t>
    </dgm:pt>
    <dgm:pt modelId="{79371B48-2BD3-43CC-B829-E08C140B1245}" type="sibTrans" cxnId="{27525317-D48D-40E4-B58E-3F5D11C75310}">
      <dgm:prSet/>
      <dgm:spPr/>
      <dgm:t>
        <a:bodyPr/>
        <a:lstStyle/>
        <a:p>
          <a:endParaRPr lang="en-US"/>
        </a:p>
      </dgm:t>
    </dgm:pt>
    <dgm:pt modelId="{72E04F41-A89B-4CB1-BCF5-C49B05F87A91}">
      <dgm:prSet/>
      <dgm:spPr/>
      <dgm:t>
        <a:bodyPr/>
        <a:lstStyle/>
        <a:p>
          <a:r>
            <a:rPr lang="en-US"/>
            <a:t>Ecological validity = Stimuli that already exist in the environment</a:t>
          </a:r>
        </a:p>
      </dgm:t>
    </dgm:pt>
    <dgm:pt modelId="{22BC8E8F-A464-446F-BC2D-85F10FC9105F}" type="parTrans" cxnId="{D8B2E478-53AB-4389-8738-09D7B4D59139}">
      <dgm:prSet/>
      <dgm:spPr/>
      <dgm:t>
        <a:bodyPr/>
        <a:lstStyle/>
        <a:p>
          <a:endParaRPr lang="en-US"/>
        </a:p>
      </dgm:t>
    </dgm:pt>
    <dgm:pt modelId="{52D71048-58D0-4D2F-8411-26332596F98E}" type="sibTrans" cxnId="{D8B2E478-53AB-4389-8738-09D7B4D59139}">
      <dgm:prSet/>
      <dgm:spPr/>
      <dgm:t>
        <a:bodyPr/>
        <a:lstStyle/>
        <a:p>
          <a:endParaRPr lang="en-US"/>
        </a:p>
      </dgm:t>
    </dgm:pt>
    <dgm:pt modelId="{17B64E43-6F00-47B8-B074-464045E13CA7}">
      <dgm:prSet/>
      <dgm:spPr/>
      <dgm:t>
        <a:bodyPr/>
        <a:lstStyle/>
        <a:p>
          <a:r>
            <a:rPr lang="en-US"/>
            <a:t>For humans, snakes are an example of an evolutionarily conserved and ecologically valid fear stimuli. </a:t>
          </a:r>
        </a:p>
      </dgm:t>
    </dgm:pt>
    <dgm:pt modelId="{00A6D4A3-9109-44BA-A5CF-72BFC229DC1F}" type="parTrans" cxnId="{48430F38-CC77-4F73-AF08-00AAF57E238F}">
      <dgm:prSet/>
      <dgm:spPr/>
      <dgm:t>
        <a:bodyPr/>
        <a:lstStyle/>
        <a:p>
          <a:endParaRPr lang="en-US"/>
        </a:p>
      </dgm:t>
    </dgm:pt>
    <dgm:pt modelId="{2BD4C7B8-26F0-4E9B-9E64-5040D08DC77E}" type="sibTrans" cxnId="{48430F38-CC77-4F73-AF08-00AAF57E238F}">
      <dgm:prSet/>
      <dgm:spPr/>
      <dgm:t>
        <a:bodyPr/>
        <a:lstStyle/>
        <a:p>
          <a:endParaRPr lang="en-US"/>
        </a:p>
      </dgm:t>
    </dgm:pt>
    <dgm:pt modelId="{134933BB-A641-47D8-82AC-3B39B0664A12}" type="pres">
      <dgm:prSet presAssocID="{9EC16ABC-7677-43EA-8365-E1BFAE983E09}" presName="Name0" presStyleCnt="0">
        <dgm:presLayoutVars>
          <dgm:dir/>
          <dgm:animLvl val="lvl"/>
          <dgm:resizeHandles val="exact"/>
        </dgm:presLayoutVars>
      </dgm:prSet>
      <dgm:spPr/>
    </dgm:pt>
    <dgm:pt modelId="{3FE75A8D-7286-47E4-86AF-940A35017742}" type="pres">
      <dgm:prSet presAssocID="{9FE3CECB-9F81-451E-9CF7-2BCFCDB13999}" presName="boxAndChildren" presStyleCnt="0"/>
      <dgm:spPr/>
    </dgm:pt>
    <dgm:pt modelId="{4C287F88-1F9E-4E10-84F3-06B77C8A7F1C}" type="pres">
      <dgm:prSet presAssocID="{9FE3CECB-9F81-451E-9CF7-2BCFCDB13999}" presName="parentTextBox" presStyleLbl="node1" presStyleIdx="0" presStyleCnt="2"/>
      <dgm:spPr/>
    </dgm:pt>
    <dgm:pt modelId="{DF93F973-0613-4264-852B-72331015ACFA}" type="pres">
      <dgm:prSet presAssocID="{9FE3CECB-9F81-451E-9CF7-2BCFCDB13999}" presName="entireBox" presStyleLbl="node1" presStyleIdx="0" presStyleCnt="2"/>
      <dgm:spPr/>
    </dgm:pt>
    <dgm:pt modelId="{E766CBEE-125A-44CB-A564-52876607D700}" type="pres">
      <dgm:prSet presAssocID="{9FE3CECB-9F81-451E-9CF7-2BCFCDB13999}" presName="descendantBox" presStyleCnt="0"/>
      <dgm:spPr/>
    </dgm:pt>
    <dgm:pt modelId="{74AFEE59-DBAD-4E94-A63A-C11987CAE776}" type="pres">
      <dgm:prSet presAssocID="{CD399505-A52C-4AE0-A39B-4C9407A54C0D}" presName="childTextBox" presStyleLbl="fgAccFollowNode1" presStyleIdx="0" presStyleCnt="3">
        <dgm:presLayoutVars>
          <dgm:bulletEnabled val="1"/>
        </dgm:presLayoutVars>
      </dgm:prSet>
      <dgm:spPr/>
    </dgm:pt>
    <dgm:pt modelId="{21EA3727-9ADF-4B11-AC57-8B15C8DDF028}" type="pres">
      <dgm:prSet presAssocID="{0B474BC8-5273-4B47-89BD-D3E61AA41652}" presName="sp" presStyleCnt="0"/>
      <dgm:spPr/>
    </dgm:pt>
    <dgm:pt modelId="{DBB79497-931A-4363-B647-70197DCDEFA2}" type="pres">
      <dgm:prSet presAssocID="{B3D74CE0-606B-4E29-9BA4-16658DF8E0EF}" presName="arrowAndChildren" presStyleCnt="0"/>
      <dgm:spPr/>
    </dgm:pt>
    <dgm:pt modelId="{EA8073FA-92B6-4D48-A169-065C1F8A881C}" type="pres">
      <dgm:prSet presAssocID="{B3D74CE0-606B-4E29-9BA4-16658DF8E0EF}" presName="parentTextArrow" presStyleLbl="node1" presStyleIdx="0" presStyleCnt="2"/>
      <dgm:spPr/>
    </dgm:pt>
    <dgm:pt modelId="{BA12B9C6-982D-4D6C-8C8A-19C345E388B1}" type="pres">
      <dgm:prSet presAssocID="{B3D74CE0-606B-4E29-9BA4-16658DF8E0EF}" presName="arrow" presStyleLbl="node1" presStyleIdx="1" presStyleCnt="2"/>
      <dgm:spPr/>
    </dgm:pt>
    <dgm:pt modelId="{3ED986F3-7A96-41F1-BE6A-0EAB81836DBC}" type="pres">
      <dgm:prSet presAssocID="{B3D74CE0-606B-4E29-9BA4-16658DF8E0EF}" presName="descendantArrow" presStyleCnt="0"/>
      <dgm:spPr/>
    </dgm:pt>
    <dgm:pt modelId="{A6F8E483-9294-440E-A36F-91DED26CAC55}" type="pres">
      <dgm:prSet presAssocID="{A16D1FD2-4E13-4BB2-9731-D328B1CCCF7C}" presName="childTextArrow" presStyleLbl="fgAccFollowNode1" presStyleIdx="1" presStyleCnt="3">
        <dgm:presLayoutVars>
          <dgm:bulletEnabled val="1"/>
        </dgm:presLayoutVars>
      </dgm:prSet>
      <dgm:spPr/>
    </dgm:pt>
    <dgm:pt modelId="{2E904A11-8CDC-4B7A-AD0D-E6A7FF0A7604}" type="pres">
      <dgm:prSet presAssocID="{EF9F49E9-CF09-4631-BADE-239CB0DF5B5B}" presName="childTextArrow" presStyleLbl="fgAccFollowNode1" presStyleIdx="2" presStyleCnt="3">
        <dgm:presLayoutVars>
          <dgm:bulletEnabled val="1"/>
        </dgm:presLayoutVars>
      </dgm:prSet>
      <dgm:spPr/>
    </dgm:pt>
  </dgm:ptLst>
  <dgm:cxnLst>
    <dgm:cxn modelId="{CC5F9F13-BEA1-483A-8A90-C104E8AC06C3}" type="presOf" srcId="{EF9F49E9-CF09-4631-BADE-239CB0DF5B5B}" destId="{2E904A11-8CDC-4B7A-AD0D-E6A7FF0A7604}" srcOrd="0" destOrd="0" presId="urn:microsoft.com/office/officeart/2005/8/layout/process4"/>
    <dgm:cxn modelId="{27525317-D48D-40E4-B58E-3F5D11C75310}" srcId="{9FE3CECB-9F81-451E-9CF7-2BCFCDB13999}" destId="{CD399505-A52C-4AE0-A39B-4C9407A54C0D}" srcOrd="0" destOrd="0" parTransId="{54181CC3-BEF0-4D66-9A0B-35140D3D4E71}" sibTransId="{79371B48-2BD3-43CC-B829-E08C140B1245}"/>
    <dgm:cxn modelId="{E4F8641B-EB86-4E80-B8E9-F231A8D7293E}" type="presOf" srcId="{9EC16ABC-7677-43EA-8365-E1BFAE983E09}" destId="{134933BB-A641-47D8-82AC-3B39B0664A12}" srcOrd="0" destOrd="0" presId="urn:microsoft.com/office/officeart/2005/8/layout/process4"/>
    <dgm:cxn modelId="{48430F38-CC77-4F73-AF08-00AAF57E238F}" srcId="{CD399505-A52C-4AE0-A39B-4C9407A54C0D}" destId="{17B64E43-6F00-47B8-B074-464045E13CA7}" srcOrd="1" destOrd="0" parTransId="{00A6D4A3-9109-44BA-A5CF-72BFC229DC1F}" sibTransId="{2BD4C7B8-26F0-4E9B-9E64-5040D08DC77E}"/>
    <dgm:cxn modelId="{CA3C4F41-88E1-4C63-B36E-B2DD1A8F442F}" type="presOf" srcId="{72E04F41-A89B-4CB1-BCF5-C49B05F87A91}" destId="{74AFEE59-DBAD-4E94-A63A-C11987CAE776}" srcOrd="0" destOrd="1" presId="urn:microsoft.com/office/officeart/2005/8/layout/process4"/>
    <dgm:cxn modelId="{10009067-1701-4926-8517-424001FA1D66}" srcId="{9EC16ABC-7677-43EA-8365-E1BFAE983E09}" destId="{9FE3CECB-9F81-451E-9CF7-2BCFCDB13999}" srcOrd="1" destOrd="0" parTransId="{C8F92B9D-FC05-4867-B98D-D4D239429F4C}" sibTransId="{F72C2835-8B18-421D-BC6D-7363C4A5115C}"/>
    <dgm:cxn modelId="{77419F4A-1FCA-405E-9FA4-BC83BFD8664C}" type="presOf" srcId="{9FE3CECB-9F81-451E-9CF7-2BCFCDB13999}" destId="{4C287F88-1F9E-4E10-84F3-06B77C8A7F1C}" srcOrd="0" destOrd="0" presId="urn:microsoft.com/office/officeart/2005/8/layout/process4"/>
    <dgm:cxn modelId="{AF8DD871-D2CA-4473-912B-F8DC89E969B5}" type="presOf" srcId="{B3D74CE0-606B-4E29-9BA4-16658DF8E0EF}" destId="{EA8073FA-92B6-4D48-A169-065C1F8A881C}" srcOrd="0" destOrd="0" presId="urn:microsoft.com/office/officeart/2005/8/layout/process4"/>
    <dgm:cxn modelId="{F068AB52-07C6-46BF-8AB3-91CF48CA9D14}" srcId="{9EC16ABC-7677-43EA-8365-E1BFAE983E09}" destId="{B3D74CE0-606B-4E29-9BA4-16658DF8E0EF}" srcOrd="0" destOrd="0" parTransId="{1851438F-3B64-4D1D-9B4B-FB7CB50F3912}" sibTransId="{0B474BC8-5273-4B47-89BD-D3E61AA41652}"/>
    <dgm:cxn modelId="{D8B2E478-53AB-4389-8738-09D7B4D59139}" srcId="{CD399505-A52C-4AE0-A39B-4C9407A54C0D}" destId="{72E04F41-A89B-4CB1-BCF5-C49B05F87A91}" srcOrd="0" destOrd="0" parTransId="{22BC8E8F-A464-446F-BC2D-85F10FC9105F}" sibTransId="{52D71048-58D0-4D2F-8411-26332596F98E}"/>
    <dgm:cxn modelId="{FE29A57E-DE15-49DE-9FC1-1EBA9148D3E7}" type="presOf" srcId="{17B64E43-6F00-47B8-B074-464045E13CA7}" destId="{74AFEE59-DBAD-4E94-A63A-C11987CAE776}" srcOrd="0" destOrd="2" presId="urn:microsoft.com/office/officeart/2005/8/layout/process4"/>
    <dgm:cxn modelId="{3D3A7A8B-B4EC-4689-B8C9-A24245DCE23C}" type="presOf" srcId="{A16D1FD2-4E13-4BB2-9731-D328B1CCCF7C}" destId="{A6F8E483-9294-440E-A36F-91DED26CAC55}" srcOrd="0" destOrd="0" presId="urn:microsoft.com/office/officeart/2005/8/layout/process4"/>
    <dgm:cxn modelId="{8F55DC9A-D1E0-4C58-8129-23652F7D7A5E}" srcId="{B3D74CE0-606B-4E29-9BA4-16658DF8E0EF}" destId="{A16D1FD2-4E13-4BB2-9731-D328B1CCCF7C}" srcOrd="0" destOrd="0" parTransId="{16743AEF-10D0-4CF6-888E-453A7A316F16}" sibTransId="{A00FD008-E53F-4AF9-9085-C319526001D4}"/>
    <dgm:cxn modelId="{CCC8E1AA-8AEB-4517-991A-CF8F4C647949}" srcId="{B3D74CE0-606B-4E29-9BA4-16658DF8E0EF}" destId="{EF9F49E9-CF09-4631-BADE-239CB0DF5B5B}" srcOrd="1" destOrd="0" parTransId="{4EC171FD-3958-4C50-B986-36715961A159}" sibTransId="{26D02C1F-985E-4096-8281-6700BF4811BD}"/>
    <dgm:cxn modelId="{08AABEAD-2E4B-436C-A435-F80A0DD8118E}" type="presOf" srcId="{9FE3CECB-9F81-451E-9CF7-2BCFCDB13999}" destId="{DF93F973-0613-4264-852B-72331015ACFA}" srcOrd="1" destOrd="0" presId="urn:microsoft.com/office/officeart/2005/8/layout/process4"/>
    <dgm:cxn modelId="{02B754CC-4A57-49E7-8816-9BB28FF1EB6C}" type="presOf" srcId="{CD399505-A52C-4AE0-A39B-4C9407A54C0D}" destId="{74AFEE59-DBAD-4E94-A63A-C11987CAE776}" srcOrd="0" destOrd="0" presId="urn:microsoft.com/office/officeart/2005/8/layout/process4"/>
    <dgm:cxn modelId="{606D51D9-3DC5-48AB-B4E1-4EBAFA9EB11E}" type="presOf" srcId="{B3D74CE0-606B-4E29-9BA4-16658DF8E0EF}" destId="{BA12B9C6-982D-4D6C-8C8A-19C345E388B1}" srcOrd="1" destOrd="0" presId="urn:microsoft.com/office/officeart/2005/8/layout/process4"/>
    <dgm:cxn modelId="{60507D83-8891-403B-9C35-AC8BAE32DD42}" type="presParOf" srcId="{134933BB-A641-47D8-82AC-3B39B0664A12}" destId="{3FE75A8D-7286-47E4-86AF-940A35017742}" srcOrd="0" destOrd="0" presId="urn:microsoft.com/office/officeart/2005/8/layout/process4"/>
    <dgm:cxn modelId="{581B17DF-3876-4D16-9E4A-801F6BC9D69E}" type="presParOf" srcId="{3FE75A8D-7286-47E4-86AF-940A35017742}" destId="{4C287F88-1F9E-4E10-84F3-06B77C8A7F1C}" srcOrd="0" destOrd="0" presId="urn:microsoft.com/office/officeart/2005/8/layout/process4"/>
    <dgm:cxn modelId="{D0D9DCAC-B446-462C-98A7-D23B482A609D}" type="presParOf" srcId="{3FE75A8D-7286-47E4-86AF-940A35017742}" destId="{DF93F973-0613-4264-852B-72331015ACFA}" srcOrd="1" destOrd="0" presId="urn:microsoft.com/office/officeart/2005/8/layout/process4"/>
    <dgm:cxn modelId="{0FEF1B54-C177-4DD4-92BF-00D897795EFC}" type="presParOf" srcId="{3FE75A8D-7286-47E4-86AF-940A35017742}" destId="{E766CBEE-125A-44CB-A564-52876607D700}" srcOrd="2" destOrd="0" presId="urn:microsoft.com/office/officeart/2005/8/layout/process4"/>
    <dgm:cxn modelId="{2B127B1B-CB2A-4371-B43F-4097209089DB}" type="presParOf" srcId="{E766CBEE-125A-44CB-A564-52876607D700}" destId="{74AFEE59-DBAD-4E94-A63A-C11987CAE776}" srcOrd="0" destOrd="0" presId="urn:microsoft.com/office/officeart/2005/8/layout/process4"/>
    <dgm:cxn modelId="{4290A4A2-4153-495B-93DD-56977550C00B}" type="presParOf" srcId="{134933BB-A641-47D8-82AC-3B39B0664A12}" destId="{21EA3727-9ADF-4B11-AC57-8B15C8DDF028}" srcOrd="1" destOrd="0" presId="urn:microsoft.com/office/officeart/2005/8/layout/process4"/>
    <dgm:cxn modelId="{00E11C01-D22B-4DBB-977B-FC162BD00D87}" type="presParOf" srcId="{134933BB-A641-47D8-82AC-3B39B0664A12}" destId="{DBB79497-931A-4363-B647-70197DCDEFA2}" srcOrd="2" destOrd="0" presId="urn:microsoft.com/office/officeart/2005/8/layout/process4"/>
    <dgm:cxn modelId="{B51B34E5-880A-4C0E-BF53-540A71F8AA18}" type="presParOf" srcId="{DBB79497-931A-4363-B647-70197DCDEFA2}" destId="{EA8073FA-92B6-4D48-A169-065C1F8A881C}" srcOrd="0" destOrd="0" presId="urn:microsoft.com/office/officeart/2005/8/layout/process4"/>
    <dgm:cxn modelId="{2864FA39-6706-42C0-B2AF-92503BF3C404}" type="presParOf" srcId="{DBB79497-931A-4363-B647-70197DCDEFA2}" destId="{BA12B9C6-982D-4D6C-8C8A-19C345E388B1}" srcOrd="1" destOrd="0" presId="urn:microsoft.com/office/officeart/2005/8/layout/process4"/>
    <dgm:cxn modelId="{0E7FDE67-91B4-461B-9C2A-65FD41DE7773}" type="presParOf" srcId="{DBB79497-931A-4363-B647-70197DCDEFA2}" destId="{3ED986F3-7A96-41F1-BE6A-0EAB81836DBC}" srcOrd="2" destOrd="0" presId="urn:microsoft.com/office/officeart/2005/8/layout/process4"/>
    <dgm:cxn modelId="{7633A9EE-D6E2-4C9B-917B-5B85C8170814}" type="presParOf" srcId="{3ED986F3-7A96-41F1-BE6A-0EAB81836DBC}" destId="{A6F8E483-9294-440E-A36F-91DED26CAC55}" srcOrd="0" destOrd="0" presId="urn:microsoft.com/office/officeart/2005/8/layout/process4"/>
    <dgm:cxn modelId="{121F39F7-DC4D-4BB2-8FF3-967259B3FBD5}" type="presParOf" srcId="{3ED986F3-7A96-41F1-BE6A-0EAB81836DBC}" destId="{2E904A11-8CDC-4B7A-AD0D-E6A7FF0A7604}"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357D4F-C4EA-4A04-B790-166940CEEEF3}"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E2CC0A80-3FCA-411B-BEDB-28AA9212326E}">
      <dgm:prSet custT="1"/>
      <dgm:spPr/>
      <dgm:t>
        <a:bodyPr/>
        <a:lstStyle/>
        <a:p>
          <a:pPr algn="l"/>
          <a:r>
            <a:rPr lang="en-US" sz="2000" dirty="0"/>
            <a:t>Participants were tasked with identifying whether a fearful image (snake or horror genre) was present in each array.</a:t>
          </a:r>
        </a:p>
      </dgm:t>
    </dgm:pt>
    <dgm:pt modelId="{7F6D92B8-E87C-4326-8172-6875A04FB78A}" type="parTrans" cxnId="{FD6DA303-ADE0-46C7-AF9F-167C49FE2CA2}">
      <dgm:prSet/>
      <dgm:spPr/>
      <dgm:t>
        <a:bodyPr/>
        <a:lstStyle/>
        <a:p>
          <a:endParaRPr lang="en-US"/>
        </a:p>
      </dgm:t>
    </dgm:pt>
    <dgm:pt modelId="{1A3FFAC4-186B-42D8-8CC5-15283F3AC899}" type="sibTrans" cxnId="{FD6DA303-ADE0-46C7-AF9F-167C49FE2CA2}">
      <dgm:prSet/>
      <dgm:spPr/>
      <dgm:t>
        <a:bodyPr/>
        <a:lstStyle/>
        <a:p>
          <a:endParaRPr lang="en-US"/>
        </a:p>
      </dgm:t>
    </dgm:pt>
    <dgm:pt modelId="{DF4EDACA-32BD-42F4-9F9E-D855D7939201}">
      <dgm:prSet custT="1"/>
      <dgm:spPr/>
      <dgm:t>
        <a:bodyPr/>
        <a:lstStyle/>
        <a:p>
          <a:pPr algn="l"/>
          <a:r>
            <a:rPr lang="en-US" sz="2000" dirty="0"/>
            <a:t>Their reaction time (RT) to make this identification for each array presented was the dependent measure for this experiment. </a:t>
          </a:r>
        </a:p>
      </dgm:t>
    </dgm:pt>
    <dgm:pt modelId="{F1775822-5558-4717-B7E9-99BB1C269B86}" type="parTrans" cxnId="{1C0D72A0-A7F5-40FD-AE3A-3C668269BA94}">
      <dgm:prSet/>
      <dgm:spPr/>
      <dgm:t>
        <a:bodyPr/>
        <a:lstStyle/>
        <a:p>
          <a:endParaRPr lang="en-US"/>
        </a:p>
      </dgm:t>
    </dgm:pt>
    <dgm:pt modelId="{829E6D9C-1D31-4AED-920C-5F1C94E109F6}" type="sibTrans" cxnId="{1C0D72A0-A7F5-40FD-AE3A-3C668269BA94}">
      <dgm:prSet/>
      <dgm:spPr/>
      <dgm:t>
        <a:bodyPr/>
        <a:lstStyle/>
        <a:p>
          <a:endParaRPr lang="en-US"/>
        </a:p>
      </dgm:t>
    </dgm:pt>
    <dgm:pt modelId="{55FC75A0-653F-4830-B682-54B2B47614B4}" type="pres">
      <dgm:prSet presAssocID="{E2357D4F-C4EA-4A04-B790-166940CEEEF3}" presName="hierChild1" presStyleCnt="0">
        <dgm:presLayoutVars>
          <dgm:chPref val="1"/>
          <dgm:dir/>
          <dgm:animOne val="branch"/>
          <dgm:animLvl val="lvl"/>
          <dgm:resizeHandles/>
        </dgm:presLayoutVars>
      </dgm:prSet>
      <dgm:spPr/>
    </dgm:pt>
    <dgm:pt modelId="{32EB5AAD-6D07-4B6B-973D-D0966057003B}" type="pres">
      <dgm:prSet presAssocID="{E2CC0A80-3FCA-411B-BEDB-28AA9212326E}" presName="hierRoot1" presStyleCnt="0"/>
      <dgm:spPr/>
    </dgm:pt>
    <dgm:pt modelId="{5492DAA3-5F2F-4084-9D76-BB88F2ED94C7}" type="pres">
      <dgm:prSet presAssocID="{E2CC0A80-3FCA-411B-BEDB-28AA9212326E}" presName="composite" presStyleCnt="0"/>
      <dgm:spPr/>
    </dgm:pt>
    <dgm:pt modelId="{A11F723C-BE87-46AE-A03C-0AED1E6BF5CB}" type="pres">
      <dgm:prSet presAssocID="{E2CC0A80-3FCA-411B-BEDB-28AA9212326E}" presName="background" presStyleLbl="node0" presStyleIdx="0" presStyleCnt="2"/>
      <dgm:spPr/>
    </dgm:pt>
    <dgm:pt modelId="{5492EB95-8C4D-442D-8547-4B846AD5139C}" type="pres">
      <dgm:prSet presAssocID="{E2CC0A80-3FCA-411B-BEDB-28AA9212326E}" presName="text" presStyleLbl="fgAcc0" presStyleIdx="0" presStyleCnt="2" custScaleX="115457" custScaleY="128791">
        <dgm:presLayoutVars>
          <dgm:chPref val="3"/>
        </dgm:presLayoutVars>
      </dgm:prSet>
      <dgm:spPr/>
    </dgm:pt>
    <dgm:pt modelId="{2D5F9846-0577-41F3-A641-2253C5AE9B9C}" type="pres">
      <dgm:prSet presAssocID="{E2CC0A80-3FCA-411B-BEDB-28AA9212326E}" presName="hierChild2" presStyleCnt="0"/>
      <dgm:spPr/>
    </dgm:pt>
    <dgm:pt modelId="{9DE95A72-0A7A-4B6B-8665-1CFECA8FA536}" type="pres">
      <dgm:prSet presAssocID="{DF4EDACA-32BD-42F4-9F9E-D855D7939201}" presName="hierRoot1" presStyleCnt="0"/>
      <dgm:spPr/>
    </dgm:pt>
    <dgm:pt modelId="{DF01405C-627A-4457-8B0E-EE00EEAF27B7}" type="pres">
      <dgm:prSet presAssocID="{DF4EDACA-32BD-42F4-9F9E-D855D7939201}" presName="composite" presStyleCnt="0"/>
      <dgm:spPr/>
    </dgm:pt>
    <dgm:pt modelId="{EF77A7A8-6501-45CF-8931-4A5F429EE890}" type="pres">
      <dgm:prSet presAssocID="{DF4EDACA-32BD-42F4-9F9E-D855D7939201}" presName="background" presStyleLbl="node0" presStyleIdx="1" presStyleCnt="2"/>
      <dgm:spPr/>
    </dgm:pt>
    <dgm:pt modelId="{6ADDA5F3-2B5F-4283-98DD-3B28DDA5A5A4}" type="pres">
      <dgm:prSet presAssocID="{DF4EDACA-32BD-42F4-9F9E-D855D7939201}" presName="text" presStyleLbl="fgAcc0" presStyleIdx="1" presStyleCnt="2" custScaleX="127505" custScaleY="126836">
        <dgm:presLayoutVars>
          <dgm:chPref val="3"/>
        </dgm:presLayoutVars>
      </dgm:prSet>
      <dgm:spPr/>
    </dgm:pt>
    <dgm:pt modelId="{E3B299D3-1035-47B0-8344-C4D36780B974}" type="pres">
      <dgm:prSet presAssocID="{DF4EDACA-32BD-42F4-9F9E-D855D7939201}" presName="hierChild2" presStyleCnt="0"/>
      <dgm:spPr/>
    </dgm:pt>
  </dgm:ptLst>
  <dgm:cxnLst>
    <dgm:cxn modelId="{FD6DA303-ADE0-46C7-AF9F-167C49FE2CA2}" srcId="{E2357D4F-C4EA-4A04-B790-166940CEEEF3}" destId="{E2CC0A80-3FCA-411B-BEDB-28AA9212326E}" srcOrd="0" destOrd="0" parTransId="{7F6D92B8-E87C-4326-8172-6875A04FB78A}" sibTransId="{1A3FFAC4-186B-42D8-8CC5-15283F3AC899}"/>
    <dgm:cxn modelId="{1C0D72A0-A7F5-40FD-AE3A-3C668269BA94}" srcId="{E2357D4F-C4EA-4A04-B790-166940CEEEF3}" destId="{DF4EDACA-32BD-42F4-9F9E-D855D7939201}" srcOrd="1" destOrd="0" parTransId="{F1775822-5558-4717-B7E9-99BB1C269B86}" sibTransId="{829E6D9C-1D31-4AED-920C-5F1C94E109F6}"/>
    <dgm:cxn modelId="{75FEDAA7-7213-4CB2-B1A8-5082C0B6C4B3}" type="presOf" srcId="{E2CC0A80-3FCA-411B-BEDB-28AA9212326E}" destId="{5492EB95-8C4D-442D-8547-4B846AD5139C}" srcOrd="0" destOrd="0" presId="urn:microsoft.com/office/officeart/2005/8/layout/hierarchy1"/>
    <dgm:cxn modelId="{AF0625B7-3AA1-4563-8E72-C6F858A22ED6}" type="presOf" srcId="{DF4EDACA-32BD-42F4-9F9E-D855D7939201}" destId="{6ADDA5F3-2B5F-4283-98DD-3B28DDA5A5A4}" srcOrd="0" destOrd="0" presId="urn:microsoft.com/office/officeart/2005/8/layout/hierarchy1"/>
    <dgm:cxn modelId="{856234E7-FA81-4A37-A9C7-D5C152A91391}" type="presOf" srcId="{E2357D4F-C4EA-4A04-B790-166940CEEEF3}" destId="{55FC75A0-653F-4830-B682-54B2B47614B4}" srcOrd="0" destOrd="0" presId="urn:microsoft.com/office/officeart/2005/8/layout/hierarchy1"/>
    <dgm:cxn modelId="{653E0CEF-0B2C-4F40-9915-D57552B459A5}" type="presParOf" srcId="{55FC75A0-653F-4830-B682-54B2B47614B4}" destId="{32EB5AAD-6D07-4B6B-973D-D0966057003B}" srcOrd="0" destOrd="0" presId="urn:microsoft.com/office/officeart/2005/8/layout/hierarchy1"/>
    <dgm:cxn modelId="{D9077AA4-3E61-4B64-B0A9-D1ACF325C8AA}" type="presParOf" srcId="{32EB5AAD-6D07-4B6B-973D-D0966057003B}" destId="{5492DAA3-5F2F-4084-9D76-BB88F2ED94C7}" srcOrd="0" destOrd="0" presId="urn:microsoft.com/office/officeart/2005/8/layout/hierarchy1"/>
    <dgm:cxn modelId="{ED4652C2-2FEE-4643-83E1-7222A3D9E718}" type="presParOf" srcId="{5492DAA3-5F2F-4084-9D76-BB88F2ED94C7}" destId="{A11F723C-BE87-46AE-A03C-0AED1E6BF5CB}" srcOrd="0" destOrd="0" presId="urn:microsoft.com/office/officeart/2005/8/layout/hierarchy1"/>
    <dgm:cxn modelId="{220B8431-7565-4BBC-80DC-AFD715131D4F}" type="presParOf" srcId="{5492DAA3-5F2F-4084-9D76-BB88F2ED94C7}" destId="{5492EB95-8C4D-442D-8547-4B846AD5139C}" srcOrd="1" destOrd="0" presId="urn:microsoft.com/office/officeart/2005/8/layout/hierarchy1"/>
    <dgm:cxn modelId="{7F1A4C23-7D3C-4E54-BADC-AD4B8E3162EA}" type="presParOf" srcId="{32EB5AAD-6D07-4B6B-973D-D0966057003B}" destId="{2D5F9846-0577-41F3-A641-2253C5AE9B9C}" srcOrd="1" destOrd="0" presId="urn:microsoft.com/office/officeart/2005/8/layout/hierarchy1"/>
    <dgm:cxn modelId="{85FF8CE8-B524-4EAD-A2A6-F37DC5908558}" type="presParOf" srcId="{55FC75A0-653F-4830-B682-54B2B47614B4}" destId="{9DE95A72-0A7A-4B6B-8665-1CFECA8FA536}" srcOrd="1" destOrd="0" presId="urn:microsoft.com/office/officeart/2005/8/layout/hierarchy1"/>
    <dgm:cxn modelId="{9705822C-6DD3-4CAE-BBF3-AA7EF4D5D6A3}" type="presParOf" srcId="{9DE95A72-0A7A-4B6B-8665-1CFECA8FA536}" destId="{DF01405C-627A-4457-8B0E-EE00EEAF27B7}" srcOrd="0" destOrd="0" presId="urn:microsoft.com/office/officeart/2005/8/layout/hierarchy1"/>
    <dgm:cxn modelId="{EEF8F342-A3E6-409D-8E16-43BA18F553A4}" type="presParOf" srcId="{DF01405C-627A-4457-8B0E-EE00EEAF27B7}" destId="{EF77A7A8-6501-45CF-8931-4A5F429EE890}" srcOrd="0" destOrd="0" presId="urn:microsoft.com/office/officeart/2005/8/layout/hierarchy1"/>
    <dgm:cxn modelId="{09EF6DF4-CE08-4790-A6E0-6158897AD2AA}" type="presParOf" srcId="{DF01405C-627A-4457-8B0E-EE00EEAF27B7}" destId="{6ADDA5F3-2B5F-4283-98DD-3B28DDA5A5A4}" srcOrd="1" destOrd="0" presId="urn:microsoft.com/office/officeart/2005/8/layout/hierarchy1"/>
    <dgm:cxn modelId="{86AA8298-87B5-4F4D-83DD-5FC69C827430}" type="presParOf" srcId="{9DE95A72-0A7A-4B6B-8665-1CFECA8FA536}" destId="{E3B299D3-1035-47B0-8344-C4D36780B97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513FD-0832-4980-9F73-7E907B698906}">
      <dsp:nvSpPr>
        <dsp:cNvPr id="0" name=""/>
        <dsp:cNvSpPr/>
      </dsp:nvSpPr>
      <dsp:spPr>
        <a:xfrm>
          <a:off x="0" y="680"/>
          <a:ext cx="6720759" cy="15921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44BC16-AE33-4246-982F-11CB4B4C0CAE}">
      <dsp:nvSpPr>
        <dsp:cNvPr id="0" name=""/>
        <dsp:cNvSpPr/>
      </dsp:nvSpPr>
      <dsp:spPr>
        <a:xfrm>
          <a:off x="481610" y="358902"/>
          <a:ext cx="875655" cy="8756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3EE32E-F879-4E1E-AD37-B92510F9B45E}">
      <dsp:nvSpPr>
        <dsp:cNvPr id="0" name=""/>
        <dsp:cNvSpPr/>
      </dsp:nvSpPr>
      <dsp:spPr>
        <a:xfrm>
          <a:off x="1838875" y="680"/>
          <a:ext cx="4881883" cy="1592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97" tIns="168497" rIns="168497" bIns="168497" numCol="1" spcCol="1270" anchor="ctr" anchorCtr="0">
          <a:noAutofit/>
        </a:bodyPr>
        <a:lstStyle/>
        <a:p>
          <a:pPr marL="0" lvl="0" indent="0" algn="l" defTabSz="666750">
            <a:lnSpc>
              <a:spcPct val="100000"/>
            </a:lnSpc>
            <a:spcBef>
              <a:spcPct val="0"/>
            </a:spcBef>
            <a:spcAft>
              <a:spcPct val="35000"/>
            </a:spcAft>
            <a:buNone/>
          </a:pPr>
          <a:r>
            <a:rPr lang="en-US" sz="1500" kern="1200"/>
            <a:t>Horror films are full of these nonlinear sounds that are mimicking distress cries</a:t>
          </a:r>
        </a:p>
      </dsp:txBody>
      <dsp:txXfrm>
        <a:off x="1838875" y="680"/>
        <a:ext cx="4881883" cy="1592100"/>
      </dsp:txXfrm>
    </dsp:sp>
    <dsp:sp modelId="{BCE11278-1DD2-4BF0-A7E9-F9AF0B042ACF}">
      <dsp:nvSpPr>
        <dsp:cNvPr id="0" name=""/>
        <dsp:cNvSpPr/>
      </dsp:nvSpPr>
      <dsp:spPr>
        <a:xfrm>
          <a:off x="0" y="1990805"/>
          <a:ext cx="6720759" cy="15921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33C162-87DB-459C-9A78-7447E84FF2FA}">
      <dsp:nvSpPr>
        <dsp:cNvPr id="0" name=""/>
        <dsp:cNvSpPr/>
      </dsp:nvSpPr>
      <dsp:spPr>
        <a:xfrm>
          <a:off x="481610" y="2349027"/>
          <a:ext cx="875655" cy="8756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0674AB-96F3-49AC-8172-1E669A8EBB1F}">
      <dsp:nvSpPr>
        <dsp:cNvPr id="0" name=""/>
        <dsp:cNvSpPr/>
      </dsp:nvSpPr>
      <dsp:spPr>
        <a:xfrm>
          <a:off x="1838875" y="1990805"/>
          <a:ext cx="4881883" cy="1592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97" tIns="168497" rIns="168497" bIns="168497" numCol="1" spcCol="1270" anchor="ctr" anchorCtr="0">
          <a:noAutofit/>
        </a:bodyPr>
        <a:lstStyle/>
        <a:p>
          <a:pPr marL="0" lvl="0" indent="0" algn="l" defTabSz="666750">
            <a:lnSpc>
              <a:spcPct val="100000"/>
            </a:lnSpc>
            <a:spcBef>
              <a:spcPct val="0"/>
            </a:spcBef>
            <a:spcAft>
              <a:spcPct val="35000"/>
            </a:spcAft>
            <a:buNone/>
          </a:pPr>
          <a:r>
            <a:rPr lang="en-US" sz="1500" kern="1200"/>
            <a:t>Distress cries draw on specific neural circuitry involved in fear processing, importantly including the amygdala.</a:t>
          </a:r>
        </a:p>
      </dsp:txBody>
      <dsp:txXfrm>
        <a:off x="1838875" y="1990805"/>
        <a:ext cx="4881883" cy="1592100"/>
      </dsp:txXfrm>
    </dsp:sp>
    <dsp:sp modelId="{573A6831-B7E0-4851-8B4C-6281C9D1B4D9}">
      <dsp:nvSpPr>
        <dsp:cNvPr id="0" name=""/>
        <dsp:cNvSpPr/>
      </dsp:nvSpPr>
      <dsp:spPr>
        <a:xfrm>
          <a:off x="0" y="3980930"/>
          <a:ext cx="6720759" cy="15921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0DD88A-1CF5-415C-A703-BE58B122187B}">
      <dsp:nvSpPr>
        <dsp:cNvPr id="0" name=""/>
        <dsp:cNvSpPr/>
      </dsp:nvSpPr>
      <dsp:spPr>
        <a:xfrm>
          <a:off x="481610" y="4339153"/>
          <a:ext cx="875655" cy="8756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4B470E-BAC7-49D3-B934-F8409FB1D03B}">
      <dsp:nvSpPr>
        <dsp:cNvPr id="0" name=""/>
        <dsp:cNvSpPr/>
      </dsp:nvSpPr>
      <dsp:spPr>
        <a:xfrm>
          <a:off x="1838875" y="3980930"/>
          <a:ext cx="4881883" cy="1592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97" tIns="168497" rIns="168497" bIns="168497" numCol="1" spcCol="1270" anchor="ctr" anchorCtr="0">
          <a:noAutofit/>
        </a:bodyPr>
        <a:lstStyle/>
        <a:p>
          <a:pPr marL="0" lvl="0" indent="0" algn="l" defTabSz="666750">
            <a:lnSpc>
              <a:spcPct val="100000"/>
            </a:lnSpc>
            <a:spcBef>
              <a:spcPct val="0"/>
            </a:spcBef>
            <a:spcAft>
              <a:spcPct val="35000"/>
            </a:spcAft>
            <a:buNone/>
          </a:pPr>
          <a:r>
            <a:rPr lang="en-US" sz="1500" kern="1200" dirty="0"/>
            <a:t>The amygdala is used for fight or flight response generally, and its activation typically causes deactivation of frontal and prefrontal areas, making higher-order/logical thought  more difficult when we are in fight or flight mode.</a:t>
          </a:r>
        </a:p>
      </dsp:txBody>
      <dsp:txXfrm>
        <a:off x="1838875" y="3980930"/>
        <a:ext cx="4881883" cy="1592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3F973-0613-4264-852B-72331015ACFA}">
      <dsp:nvSpPr>
        <dsp:cNvPr id="0" name=""/>
        <dsp:cNvSpPr/>
      </dsp:nvSpPr>
      <dsp:spPr>
        <a:xfrm>
          <a:off x="0" y="2821723"/>
          <a:ext cx="10515600" cy="185135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Research Question:</a:t>
          </a:r>
        </a:p>
      </dsp:txBody>
      <dsp:txXfrm>
        <a:off x="0" y="2821723"/>
        <a:ext cx="10515600" cy="999732"/>
      </dsp:txXfrm>
    </dsp:sp>
    <dsp:sp modelId="{74AFEE59-DBAD-4E94-A63A-C11987CAE776}">
      <dsp:nvSpPr>
        <dsp:cNvPr id="0" name=""/>
        <dsp:cNvSpPr/>
      </dsp:nvSpPr>
      <dsp:spPr>
        <a:xfrm>
          <a:off x="0" y="3784428"/>
          <a:ext cx="10515600" cy="851623"/>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t" anchorCtr="0">
          <a:noAutofit/>
        </a:bodyPr>
        <a:lstStyle/>
        <a:p>
          <a:pPr marL="0" lvl="0" indent="0" algn="l" defTabSz="800100">
            <a:lnSpc>
              <a:spcPct val="90000"/>
            </a:lnSpc>
            <a:spcBef>
              <a:spcPct val="0"/>
            </a:spcBef>
            <a:spcAft>
              <a:spcPct val="35000"/>
            </a:spcAft>
            <a:buNone/>
          </a:pPr>
          <a:r>
            <a:rPr lang="en-US" sz="1800" kern="1200"/>
            <a:t>Are these unique properties of horror more powerful than ecologically valid fear stimuli?</a:t>
          </a:r>
        </a:p>
        <a:p>
          <a:pPr marL="114300" lvl="1" indent="-114300" algn="l" defTabSz="622300">
            <a:lnSpc>
              <a:spcPct val="90000"/>
            </a:lnSpc>
            <a:spcBef>
              <a:spcPct val="0"/>
            </a:spcBef>
            <a:spcAft>
              <a:spcPct val="15000"/>
            </a:spcAft>
            <a:buChar char="•"/>
          </a:pPr>
          <a:r>
            <a:rPr lang="en-US" sz="1400" kern="1200"/>
            <a:t>Ecological validity = Stimuli that already exist in the environment</a:t>
          </a:r>
        </a:p>
        <a:p>
          <a:pPr marL="114300" lvl="1" indent="-114300" algn="l" defTabSz="622300">
            <a:lnSpc>
              <a:spcPct val="90000"/>
            </a:lnSpc>
            <a:spcBef>
              <a:spcPct val="0"/>
            </a:spcBef>
            <a:spcAft>
              <a:spcPct val="15000"/>
            </a:spcAft>
            <a:buChar char="•"/>
          </a:pPr>
          <a:r>
            <a:rPr lang="en-US" sz="1400" kern="1200"/>
            <a:t>For humans, snakes are an example of an evolutionarily conserved and ecologically valid fear stimuli. </a:t>
          </a:r>
        </a:p>
      </dsp:txBody>
      <dsp:txXfrm>
        <a:off x="0" y="3784428"/>
        <a:ext cx="10515600" cy="851623"/>
      </dsp:txXfrm>
    </dsp:sp>
    <dsp:sp modelId="{BA12B9C6-982D-4D6C-8C8A-19C345E388B1}">
      <dsp:nvSpPr>
        <dsp:cNvPr id="0" name=""/>
        <dsp:cNvSpPr/>
      </dsp:nvSpPr>
      <dsp:spPr>
        <a:xfrm rot="10800000">
          <a:off x="0" y="2108"/>
          <a:ext cx="10515600" cy="2847385"/>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Horror films use unique visual and audio queues that tap into the neural circuitry of fear.</a:t>
          </a:r>
        </a:p>
      </dsp:txBody>
      <dsp:txXfrm rot="-10800000">
        <a:off x="0" y="2108"/>
        <a:ext cx="10515600" cy="999432"/>
      </dsp:txXfrm>
    </dsp:sp>
    <dsp:sp modelId="{A6F8E483-9294-440E-A36F-91DED26CAC55}">
      <dsp:nvSpPr>
        <dsp:cNvPr id="0" name=""/>
        <dsp:cNvSpPr/>
      </dsp:nvSpPr>
      <dsp:spPr>
        <a:xfrm>
          <a:off x="0" y="1001540"/>
          <a:ext cx="5257799" cy="851368"/>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Nonlinear audio</a:t>
          </a:r>
        </a:p>
      </dsp:txBody>
      <dsp:txXfrm>
        <a:off x="0" y="1001540"/>
        <a:ext cx="5257799" cy="851368"/>
      </dsp:txXfrm>
    </dsp:sp>
    <dsp:sp modelId="{2E904A11-8CDC-4B7A-AD0D-E6A7FF0A7604}">
      <dsp:nvSpPr>
        <dsp:cNvPr id="0" name=""/>
        <dsp:cNvSpPr/>
      </dsp:nvSpPr>
      <dsp:spPr>
        <a:xfrm>
          <a:off x="5257800" y="1001540"/>
          <a:ext cx="5257799" cy="851368"/>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Violent, threatening visuals often involving a weapon</a:t>
          </a:r>
        </a:p>
      </dsp:txBody>
      <dsp:txXfrm>
        <a:off x="5257800" y="1001540"/>
        <a:ext cx="5257799" cy="8513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F723C-BE87-46AE-A03C-0AED1E6BF5CB}">
      <dsp:nvSpPr>
        <dsp:cNvPr id="0" name=""/>
        <dsp:cNvSpPr/>
      </dsp:nvSpPr>
      <dsp:spPr>
        <a:xfrm>
          <a:off x="3800" y="324533"/>
          <a:ext cx="4391033" cy="31103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2EB95-8C4D-442D-8547-4B846AD5139C}">
      <dsp:nvSpPr>
        <dsp:cNvPr id="0" name=""/>
        <dsp:cNvSpPr/>
      </dsp:nvSpPr>
      <dsp:spPr>
        <a:xfrm>
          <a:off x="426375" y="725979"/>
          <a:ext cx="4391033" cy="31103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Participants were tasked with identifying whether a fearful image (snake or horror genre) was present in each array.</a:t>
          </a:r>
        </a:p>
      </dsp:txBody>
      <dsp:txXfrm>
        <a:off x="517473" y="817077"/>
        <a:ext cx="4208837" cy="2928128"/>
      </dsp:txXfrm>
    </dsp:sp>
    <dsp:sp modelId="{EF77A7A8-6501-45CF-8931-4A5F429EE890}">
      <dsp:nvSpPr>
        <dsp:cNvPr id="0" name=""/>
        <dsp:cNvSpPr/>
      </dsp:nvSpPr>
      <dsp:spPr>
        <a:xfrm>
          <a:off x="5239984" y="324533"/>
          <a:ext cx="4849239" cy="306311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DDA5F3-2B5F-4283-98DD-3B28DDA5A5A4}">
      <dsp:nvSpPr>
        <dsp:cNvPr id="0" name=""/>
        <dsp:cNvSpPr/>
      </dsp:nvSpPr>
      <dsp:spPr>
        <a:xfrm>
          <a:off x="5662559" y="725979"/>
          <a:ext cx="4849239" cy="306311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Their reaction time (RT) to make this identification for each array presented was the dependent measure for this experiment. </a:t>
          </a:r>
        </a:p>
      </dsp:txBody>
      <dsp:txXfrm>
        <a:off x="5752274" y="815694"/>
        <a:ext cx="4669809" cy="288368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48:13.079"/>
    </inkml:context>
    <inkml:brush xml:id="br0">
      <inkml:brushProperty name="width" value="0.05" units="cm"/>
      <inkml:brushProperty name="height" value="0.05" units="cm"/>
      <inkml:brushProperty name="color" value="#E71225"/>
    </inkml:brush>
  </inkml:definitions>
  <inkml:trace contextRef="#ctx0" brushRef="#br0">2217 338 8418,'-3'4'5031,"-6"-8"-5065,-4-4 503,-73-40 188,55 29-326,-2 2 0,1 1 0,-31-9-331,19 11 290,0 2-1,0 1 1,-1 3-1,0 2 1,-1 2 0,0 2-1,1 1 1,-20 4-290,10 3 299,1 2 0,0 2 0,1 3 1,0 1-1,1 3 0,-44 22-299,44-15 78,1 3 0,1 2 1,1 2-1,2 2 0,1 2 0,2 2 0,1 2 0,2 1 1,2 3-1,2 1 0,2 2 0,2 1 0,2 1 0,1 3-78,-1 13-117,3 2 0,3 1 0,3 0 1,2 2-1,4 1 0,3 0 0,-4 59 117,13-76-110,2 0-1,3 1 1,1-1 0,4 3 110,-2-23-104,2 0-1,2-1 0,1 1 1,1-2-1,1 1 0,16 28 105,-19-45-60,1 0 0,0-1 0,1 0-1,1 0 1,0-1 0,0 0-1,1-1 1,1-1 0,0 0-1,1 0 1,1-1 60,1 0-63,1-1 1,1 0-1,0-2 0,0 0 0,0-1 0,1 0 1,0-2-1,0 0 0,18 1 63,10-3-33,0-1 1,0-3-1,0-1 0,0-3 1,-1-2-1,0-1 0,0-3 1,1-3 32,57-20 40,-2-6 0,91-49-40,-30 2 43,-5-7 1,-3-7-1,-5-7 1,-6-5-1,122-126-43,-198 171 50,-3-2 0,-3-3-50,-37 43 89,-2-2 0,-2 0 0,-1-2 0,-2 0 0,-1-1 0,1-6-89,-13 26 118,0 0 0,-1-1 0,0 1 0,-2-1 0,0 0 0,-1 0 0,0 0 0,-2-1 0,0 1 0,0 0 0,-2 1 0,0-1 0,-1 0 0,-1 1 0,-1 0 0,0 0 0,-1 0 0,-6-10-118,-4-3 221,-1 1 1,-2 0-1,-1 2 1,-1 0 0,-1 1-1,-2 2 1,0 0-1,-24-16-221,19 17 148,-1 2 0,-1 1 0,0 1 1,-2 2-1,1 1 0,-2 2 0,-23-6-148,14 8 103,-1 2 1,0 2-1,0 2 1,-1 1-1,-40 4-103,12 5 80,-1 3 0,1 4 0,1 2 0,0 4 0,1 3 0,2 4 0,-40 19-80,-5 7 123,3 4-1,1 6 1,4 4-1,-61 51-122,114-75-29,3 2-1,1 3 1,2 1-1,2 3 0,3 2 1,2 2-1,2 1 1,3 2-1,-13 28 30,21-26-95,3 1 0,2 1 0,-4 23 95,16-45-89,3 1 1,1 0-1,1 0 1,3 0-1,1 37 89,2-57-46,2 0 0,0 0-1,2 0 1,0 0 0,1-1 0,1 0-1,0 0 1,2-1 0,0 1 0,1-2-1,1 1 1,1-1 0,0-1 0,1 0-1,1 0 1,0-1 0,1-1 0,1 0-1,0-1 1,1-1 0,0 0 0,1-2-1,0 1 1,1-2 0,0 0 0,0-2-1,1 0 1,11 3 46,9-1-82,0-1-1,1-2 1,0-1 0,0-3-1,0-1 1,0-2 0,2-2 82,44-6-141,0-3-1,73-22 142,-43 2-34,-1-4 0,-2-5-1,-2-5 1,-2-4-1,2-9 35,-38 18-36,-2-3 0,-2-4-1,-2-2 1,-2-4-1,-3-2 1,-2-3 0,36-47 36,-69 72 64,-2-2 0,-1 0 0,-1-2 0,-2 0 0,-2-1-1,-2-1 1,-1-1 0,2-16-64,-12 34 161,-1-1 0,-1 1 0,-1-1-1,-2 0 1,0 0 0,-1 0-1,-2-9-160,0 15 165,-1 0-1,-1 1 1,-1-1-1,0 1 0,-1 0 1,-1 0-1,-1 1 0,0 0 1,-1 0-1,-3-4-164,-4-2 124,-1 1-1,0 1 1,-2 0 0,0 1-1,-1 2 1,-1 0 0,-13-8-124,-8-2 58,-1 2 0,-1 2 0,-31-11-58,27 15-24,0 2 0,-1 2-1,0 2 1,-1 3 0,0 2-1,-1 2 1,-19 1 24,8 4 20,1 3-1,-1 3 1,1 3-1,0 2 1,0 2-1,-1 4-19,-35 13 102,1 4 0,2 4-1,2 5 1,1 3 0,3 4 0,1 4-1,-55 47-101,78-49 23,2 2-1,3 3 1,2 3-1,-21 30-22,39-38-49,1 1 0,3 2 0,2 2-1,3 1 1,-19 49 49,35-69-89,1 0 1,1 1-1,1 6 89,8-26-66,0 0 0,1 0 0,1 0 0,1 0 0,0 0 1,1 0-1,1 0 0,1 0 66,-1-9-36,0-1 0,0 1 0,1-1-1,0 1 1,1-1 0,0 0 0,0 0 0,0-1 0,1 1 0,0-1 0,1 0 0,0-1 0,0 1 0,0-1 0,1 0 0,0-1 0,0 1-1,0-1 1,1-1 0,-1 0 0,1 0 0,1 0 0,1 0 36,13 4-71,1-2 1,0-1-1,0 0 0,1-2 1,-1-1-1,1-1 0,-1-1 1,21-2 70,30-6-230,0-3 1,63-18 229,-26 0-111,-1-6-1,28-15 112,295-145-153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49:16.115"/>
    </inkml:context>
    <inkml:brush xml:id="br0">
      <inkml:brushProperty name="width" value="0.05" units="cm"/>
      <inkml:brushProperty name="height" value="0.05" units="cm"/>
      <inkml:brushProperty name="color" value="#E71225"/>
    </inkml:brush>
  </inkml:definitions>
  <inkml:trace contextRef="#ctx0" brushRef="#br0">0 0 4897,'0'0'7234,"0"0"-3762,0 0-951,0 0-985,0 0-568,0 0-752,0 0-96,0 0 2969,0 0-2313</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28.156"/>
    </inkml:context>
    <inkml:brush xml:id="br0">
      <inkml:brushProperty name="width" value="0.05" units="cm"/>
      <inkml:brushProperty name="height" value="0.05" units="cm"/>
      <inkml:brushProperty name="color" value="#E71225"/>
    </inkml:brush>
  </inkml:definitions>
  <inkml:trace contextRef="#ctx0" brushRef="#br0">156 37 1296,'0'1'89,"0"-1"1,0 0-1,0 0 0,0 0 0,0 0 0,0 1 1,1-1-1,-1 0 0,0 0 0,0 0 0,0 0 0,0 0 1,0 1-1,1-1 0,-1 0 0,0 0 0,0 0 1,0 0-1,0 0 0,1 0 0,-1 0 0,0 0 0,0 0 1,0 0-1,1 0 0,-1 0 0,0 0 0,0 0 1,0 0-1,1 0 0,-1 0 0,0 0 0,0 0 0,0 0 1,1 0-1,-1 0 0,0 0 0,0 0 0,0 0 1,1 0-1,-1 0 0,0-1 0,0 1 0,0 0 0,0 0 1,0 0-1,1 0 0,-1 0 0,0-1 0,0 1 1,0 0-1,0 0 0,0 0-89,8-16 4913,-7-1 615,-1 17-5355,0-1-1,-1 1 0,1 0 0,0 0 0,0-1 1,-1 1-1,1 0 0,0-1 0,-1 1 0,1 0 1,0 0-1,-1 0 0,1-1 0,0 1 0,-1 0 0,1 0 1,0 0-1,-1 0 0,1 0 0,-1 0 0,1-1 1,0 1-1,-1 0 0,1 0 0,-1 0 0,1 0 1,0 1-1,-1-1 0,1 0 0,-1 0 0,1 0 0,0 0 1,-1 0-1,1 0 0,0 1 0,-1-1 0,1 0 1,-1 0-173,1 1-3,-1 0 0,0-1 1,0 1-1,0 0 1,1-1-1,-1 1 0,0 0 1,1 0-1,-1-1 1,1 1-1,-1 0 0,1 0 1,-1 0-1,1 0 1,-1 0-1,1 0 0,0 0 1,-1 1 2,-7 17-8,1-7-4,-22 44 20,27-52-25,0 1-1,1-1 1,0 0 0,0 1 0,0-1-1,0 1 1,1 0 0,0-1 0,0 1-1,0-1 1,0 1 0,1 0 0,0-1 0,0 1 17,1-2-28,0 1 0,0-1 0,0 0 0,0 0 0,1 0 0,-1 0 1,1 0-1,0 0 0,0-1 0,0 1 0,0-1 0,0 0 1,1 0-1,-1 0 0,1 0 0,-1-1 0,1 1 0,0-1 0,0 0 1,-1 0-1,1-1 0,0 1 0,0-1 0,0 1 0,4-1 28,-8-1-7,1 1-1,0 0 0,0-1 1,0 1-1,0-1 1,0 1-1,0 0 0,-1-1 1,1 0-1,0 1 0,0-1 1,-1 0-1,1 1 1,-1-1-1,1 0 0,0 0 1,-1 1-1,1-1 0,-1 0 1,0 0-1,1 0 0,-1 0 1,0 0-1,1 0 8,6-27-95,-5 21 73,2-8 17,-2 5 45,1 1 1,-1 0 0,-1-1-1,0 1 1,0-1-1,0 0 1,-2 0-41,-7 1 370,0 7-61,13 24-315,14 71 264,-3 0 0,-3 25-258,-11-91 217,-1 0 0,-1 0-1,-1 1 1,-2-1-1,-1 0 1,-1-1 0,-1 1-1,-1-1 1,-2 0-1,-3 8-216,9-27 98,-1 0 0,1-1 0,-1 1 0,0-1 0,-1 0-1,0 0 1,0 0 0,0 0 0,-5 4-98,7-9 5,1 1-1,0-1 1,-1 1 0,1-1-1,-1 0 1,1 0 0,-1 0 0,0 0-1,0-1 1,1 1 0,-1 0-1,0-1 1,0 0 0,0 0-1,1 0 1,-1 0 0,0 0 0,0-1-1,1 1 1,-1-1 0,0 0-1,0 0 1,1 0 0,-1 0 0,1 0-1,-1 0 1,1-1 0,-2 0-5,-4-3-81,0-1 0,0 0 0,1 0 0,-1 0 0,1-1 0,1 0 0,-1-1 0,1 1 0,-2-5 81,6 9-166,0-1 0,0 1-1,0-1 1,0 1 0,1-1 0,0 0-1,0 0 1,0 0 0,0 0-1,0 0 1,1 0 0,-1 0-1,1 0 1,0 0 0,1 0-1,-1 0 1,1 0 0,-1 0 0,1 0-1,0 0 1,1 0 0,-1 1-1,1-1 1,1-3 166,20-26-850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28.487"/>
    </inkml:context>
    <inkml:brush xml:id="br0">
      <inkml:brushProperty name="width" value="0.05" units="cm"/>
      <inkml:brushProperty name="height" value="0.05" units="cm"/>
      <inkml:brushProperty name="color" value="#E71225"/>
    </inkml:brush>
  </inkml:definitions>
  <inkml:trace contextRef="#ctx0" brushRef="#br0">7 1 12835,'0'7'7441,"-3"-5"-5656,0-1-297,3-1-1008,0 0 104,0 0 1681,0 0-1625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29.621"/>
    </inkml:context>
    <inkml:brush xml:id="br0">
      <inkml:brushProperty name="width" value="0.05" units="cm"/>
      <inkml:brushProperty name="height" value="0.05" units="cm"/>
      <inkml:brushProperty name="color" value="#E71225"/>
    </inkml:brush>
  </inkml:definitions>
  <inkml:trace contextRef="#ctx0" brushRef="#br0">251 239 1736,'-1'-13'4511,"-4"1"6794,-7 8-3751,-3 4-9764,5 2 2246,0 1 1,0-1 0,0 2 0,0-1-1,1 2 1,-1-1 0,1 1 0,0 0 0,1 1-1,-1 0 1,1 1 0,0 0 0,1 0-1,0 0 1,0 1 0,0 0 0,1 0 0,0 1-1,1 0 1,-3 6-37,1-3-104,1 1 1,0-1-1,1 1 0,0 0 1,1 0-1,1 0 0,0 1 0,1-1 1,0 1-1,1 0 0,1-1 1,0 1-1,1 0 0,0 0 0,3 8 104,-4-18-27,1-1 0,0 0-1,0 0 1,0 0 0,1 0-1,-1 0 1,1 0 0,0 0-1,-1 0 1,1 0 0,1-1 0,-1 1-1,0-1 1,0 1 0,1-1-1,0 0 1,1 1 27,-2-2-28,0 0 1,1 0-1,-1 0 0,1-1 1,-1 1-1,0-1 0,1 0 1,-1 0-1,1 1 0,-1-2 1,1 1-1,-1 0 0,1 0 1,-1-1-1,1 1 0,-1-1 1,0 0-1,1 0 0,-1 0 1,0 0-1,0 0 0,1 0 1,-1-1-1,0 0 28,10-6-40,-2 0 1,1-1-1,-1-1 0,0 0 0,-1 0 0,-1-1 0,1 0 1,0-2 39,16-28 135,14-28-135,-18 27 289,-2-1 0,-1 0-1,-3-1 1,-1-1-1,5-37-288,-17 73 138,-1-1-1,0 0 0,0 1 1,-1-1-1,-1 0 0,0-3-137,1 11 35,0 1-1,0-1 0,0 1 1,-1-1-1,1 1 0,0-1 1,-1 1-1,1-1 0,-1 1 1,0 0-1,1-1 0,-1 1 1,0 0-1,0 0 0,0-1 1,0 1-1,0 0 0,0 0 1,0 0-1,0 0 0,0 0 1,-1 1-1,1-1 0,0 0 1,-1 0-1,1 1 0,0-1 1,-1 1-1,1-1 0,-1 1 1,1 0-1,-1-1 0,1 1 1,-1 0-1,1 0 1,-1 0-1,1 0 0,-1 0 1,1 1-1,-1-1 0,1 0 1,0 1-1,-2 0-34,3-1 0,0 0 0,-1 0-1,1 0 1,0 0 0,-1 0 0,1 1 0,0-1 0,-1 0-1,1 0 1,0 1 0,-1-1 0,1 0 0,0 0 0,0 1 0,0-1-1,-1 0 1,1 1 0,0-1 0,0 0 0,0 1 0,0-1-1,-1 0 1,1 1 0,0-1 0,0 0 0,0 1 0,0-1-1,0 0 1,0 1 0,0-1 0,0 1 0,-1 4 2,-6 35 44,2 1 0,2-1-1,1 1 1,2 11-46,13 170 241,-10-199-245,0 0 1,1 1-1,1-2 0,1 1 0,1-1 0,2 0 0,0 0 0,1-1 1,2 2 3,-12-22-45,1 0 1,-1 0 0,1 0-1,0 0 1,-1 0 0,1 0 0,0 0-1,0 0 1,0 0 0,0 0-1,-1 0 1,1 0 0,1-1-1,-1 1 1,0 0 0,0-1-1,0 1 1,0-1 0,0 1 0,0-1-1,1 0 1,-1 1 0,0-1-1,0 0 1,1 0 0,-1 0-1,0 0 1,0 0 0,1 0-1,-1 0 1,0 0 0,0-1 0,0 1-1,1 0 1,-1-1 0,0 1-1,0-1 1,0 1 0,0-1-1,0 1 1,0-1 0,0 0 0,0 0-1,0 0 1,1 0 44,15-13 480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29.972"/>
    </inkml:context>
    <inkml:brush xml:id="br0">
      <inkml:brushProperty name="width" value="0.05" units="cm"/>
      <inkml:brushProperty name="height" value="0.05" units="cm"/>
      <inkml:brushProperty name="color" value="#E71225"/>
    </inkml:brush>
  </inkml:definitions>
  <inkml:trace contextRef="#ctx0" brushRef="#br0">18 1 3945,'2'3'5729,"-5"19"-496,-3 0-2688,2 9-1033,-2 5-592,6-7-664,0-2-112,7-14-1120,2-6-152,1-13 608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30.306"/>
    </inkml:context>
    <inkml:brush xml:id="br0">
      <inkml:brushProperty name="width" value="0.05" units="cm"/>
      <inkml:brushProperty name="height" value="0.05" units="cm"/>
      <inkml:brushProperty name="color" value="#E71225"/>
    </inkml:brush>
  </inkml:definitions>
  <inkml:trace contextRef="#ctx0" brushRef="#br0">18 2 5849,'-9'7'7330,"3"-7"-6266,3-1-360,6-3-1928,-3 2-1081,0 1 1377</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30.657"/>
    </inkml:context>
    <inkml:brush xml:id="br0">
      <inkml:brushProperty name="width" value="0.05" units="cm"/>
      <inkml:brushProperty name="height" value="0.05" units="cm"/>
      <inkml:brushProperty name="color" value="#E71225"/>
    </inkml:brush>
  </inkml:definitions>
  <inkml:trace contextRef="#ctx0" brushRef="#br0">201 2 4073,'0'0'232,"0"0"0,0 0 0,0 0 1,0-1-1,0 1 0,1 0 0,-1 0 0,0 0 1,0 0-1,0 0 0,0 0 0,1 0 0,-1 0 1,0-1-1,0 1 0,0 0 0,0 0 0,1 0 1,-1 0-1,0 0 0,0 0 0,0 0 0,1 0 1,-1 0-1,0 0 0,0 0 0,0 0 0,1 0 1,-1 0-1,0 1 0,0-1 0,0 0 0,0 0 1,1 0-1,-1 0 0,0 0 0,0 0 0,0 0 1,0 0-1,0 1 0,1-1 0,-1 0 0,0 0 1,0 0-1,0 0 0,0 1-232,0-1 296,0 0 0,0 1 0,0-1 0,-1 0 0,1 1 0,0-1 0,0 0-1,0 1 1,-1-1 0,1 0 0,0 0 0,-1 1 0,1-1 0,0 0 0,0 0 0,-1 0 0,1 1 0,0-1 0,-1 0 0,1 0 0,0 0 0,-1 0 0,1 0-1,-1 0 1,1 1 0,0-1 0,-1 0 0,1 0 0,0 0 0,-1 0 0,1-1 0,-1 1 0,1 0-296,-12 1 139,1 0 0,-1 0 0,1 1 0,0 1 0,0 0 0,0 0 0,0 1 0,0 1 0,1 0 1,-1 0-1,-1 3-139,7-5-20,0 1 0,1 0 0,-1 0 1,1 0-1,0 1 0,0 0 1,1-1-1,-1 2 0,1-1 0,0 0 1,1 0-1,-1 1 0,1-1 1,0 1-1,0 0 0,1 0 0,0 0 1,-1 4 19,-1 15-75,2 0 0,0 0 0,4 24 75,-3-41 23,2 32-22,-1 4-8,1 0 0,3 0 0,2 0 0,1 0 0,9 20 7,-13-54-239,0-1 0,1 0 1,0 0-1,0 0 0,4 5 239,-1-3-1083,-8-11 939,0 0 0,0 0-1,0-1 1,0 1-1,0 0 1,1 0 0,-1 0-1,0 0 1,0 0 0,0 0-1,0 0 1,0-1 0,0 1-1,0 0 1,0 0-1,1 0 1,-1 0 0,0 0-1,0 0 1,0 0 0,0 0-1,0 0 1,1 0 0,-1 0-1,0 0 1,0 0-1,0 0 1,0 0 0,0 0-1,1 0 1,-1 0 0,0 0-1,0 0 1,0 0 0,0 0-1,0 0 1,1 0-1,-1 0 1,0 0 0,0 0-1,0 0 1,0 0 0,0 0-1,0 1 1,0-1 0,1 0-1,-1 0 1,0 0-1,0 0 1,0 0 0,0 0-1,0 0 1,0 1 0,0-1-1,0 0 1,0 0 0,0 0-1,0 0 1,0 0-1,0 1 145,0-3-2525</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30.990"/>
    </inkml:context>
    <inkml:brush xml:id="br0">
      <inkml:brushProperty name="width" value="0.05" units="cm"/>
      <inkml:brushProperty name="height" value="0.05" units="cm"/>
      <inkml:brushProperty name="color" value="#E71225"/>
    </inkml:brush>
  </inkml:definitions>
  <inkml:trace contextRef="#ctx0" brushRef="#br0">0 33 3417,'0'-1'3568,"0"0"2314,0-1-2386,0 1-967,5-1-673,2-1-759,7 0-321,3 0-432,38-3-168,-30 8-104,0-2-8,3 0-432,0-5-712,3 1-6018,6 1 4538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31.325"/>
    </inkml:context>
    <inkml:brush xml:id="br0">
      <inkml:brushProperty name="width" value="0.05" units="cm"/>
      <inkml:brushProperty name="height" value="0.05" units="cm"/>
      <inkml:brushProperty name="color" value="#E71225"/>
    </inkml:brush>
  </inkml:definitions>
  <inkml:trace contextRef="#ctx0" brushRef="#br0">194 185 1384,'2'-1'737,"0"0"-1,-1 0 1,1-1-1,-1 1 0,0 0 1,1-1-1,-1 1 1,0-1-1,0 1 0,0-1 1,0 1-1,0-1 1,0 0-1,-1 1 1,1-1-1,0 0 0,-1 0 1,0 0-1,1 0-736,-1-3 804,1 1 1,-1-1-1,0 1 0,-1 0 0,1-1 0,-1 1 0,0-1 0,-1-2-804,0-2 300,-1 1-1,-1 0 0,1 1 1,-1-1-1,0 0 0,-1 1 1,0 0-1,-5-6-299,7 9 85,-1 0 0,0 1 0,0-1 0,0 1 0,0 0 0,0 0 0,-1 0 1,1 0-1,-5-1-85,7 4 14,0-1 0,0 1 1,0 0-1,0 0 0,0 0 1,0 0-1,-1 0 0,1 0 1,0 0-1,0 1 1,0-1-1,0 1 0,0-1 1,0 1-1,0 0 0,0 0 1,0 0-1,0 0 0,1 0 1,-1 0-1,0 1 0,1-1 1,-1 1-1,1-1 0,-1 1 1,1 0-15,-7 6 12,1 1 1,0 1 0,0-1 0,1 1-1,1 0 1,0 1 0,0-1 0,1 1-1,0 0 1,1 0 0,0 0-1,-1 9-12,1 0-2,1 0-1,1 0 0,0 0 0,2 0 1,0 0-1,1 0 0,2 0 3,6 36 42,3 13 306,3 58-348,-15-109 12,-1-1-40,2 0 0,0-1 0,0 1 1,2 0-1,1 2 28,-5-18-87,1 0 0,-1 1-1,1-1 1,0 0 0,-1 0 0,1 0 0,0 0 0,0 0-1,-1 0 1,1 0 0,0 0 0,0 0 0,0 0 0,0-1-1,1 1 1,-1 0 0,0-1 87,4 0-2838,-6-7-3550,0 4 3608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31.655"/>
    </inkml:context>
    <inkml:brush xml:id="br0">
      <inkml:brushProperty name="width" value="0.05" units="cm"/>
      <inkml:brushProperty name="height" value="0.05" units="cm"/>
      <inkml:brushProperty name="color" value="#E71225"/>
    </inkml:brush>
  </inkml:definitions>
  <inkml:trace contextRef="#ctx0" brushRef="#br0">5 48 6449,'-2'0'7770,"1"-1"-5626,-1-1-55,2 1-241,0-1-95,0 1-577,11-5-304,5-2-560,40-12-184,-33 17-56,4 1 32,0 2-1072,-1-1 760,-4 1-88</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31.988"/>
    </inkml:context>
    <inkml:brush xml:id="br0">
      <inkml:brushProperty name="width" value="0.05" units="cm"/>
      <inkml:brushProperty name="height" value="0.05" units="cm"/>
      <inkml:brushProperty name="color" value="#E71225"/>
    </inkml:brush>
  </inkml:definitions>
  <inkml:trace contextRef="#ctx0" brushRef="#br0">0 0 5753,'0'2'9322,"5"9"-4985,-4-3-1952,-1-5-905,0-2-768,0-1-232,0 0-128,0 0-8,0 0-952,0 0-672,0 0 800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49:16.482"/>
    </inkml:context>
    <inkml:brush xml:id="br0">
      <inkml:brushProperty name="width" value="0.05" units="cm"/>
      <inkml:brushProperty name="height" value="0.05" units="cm"/>
      <inkml:brushProperty name="color" value="#E71225"/>
    </inkml:brush>
  </inkml:definitions>
  <inkml:trace contextRef="#ctx0" brushRef="#br0">4 0 7146,'0'2'7593,"0"0"-5969,0-2-335,0 0-553,0 0-120,0 0-608,-2 0-120,2 0-72,0 0-240,-1 0-824,1 0 864</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32.320"/>
    </inkml:context>
    <inkml:brush xml:id="br0">
      <inkml:brushProperty name="width" value="0.05" units="cm"/>
      <inkml:brushProperty name="height" value="0.05" units="cm"/>
      <inkml:brushProperty name="color" value="#E71225"/>
    </inkml:brush>
  </inkml:definitions>
  <inkml:trace contextRef="#ctx0" brushRef="#br0">54 0 4641,'-14'18'7394,"1"0"-3234,4 2-1983,2 1-849,7 2-808,0 4-240,-3-2-168,1 2 8,-2-2 112,3 1-272,1-4 56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33.790"/>
    </inkml:context>
    <inkml:brush xml:id="br0">
      <inkml:brushProperty name="width" value="0.05" units="cm"/>
      <inkml:brushProperty name="height" value="0.05" units="cm"/>
      <inkml:brushProperty name="color" value="#E71225"/>
    </inkml:brush>
  </inkml:definitions>
  <inkml:trace contextRef="#ctx0" brushRef="#br0">42 6 2385,'0'-1'512,"0"1"1,-1-1-1,1 1 1,-1 0-1,1-1 1,-1 1-1,1 0 1,-1-1-1,1 1 1,-1 0-1,1-1 1,-1 1-1,0 0 1,1 0 0,-1 0-1,1 0 1,-1-1-1,0 1 1,1 0-1,-1 0 1,0 0-513,-7 8 3732,-2 25-3180,4 8-229,2 1 0,2-1 0,2 15-323,10 133 208,-4-108-118,-2-47-73,-2-28-3,-1 0 0,0 0 0,-1 1 0,1-1 0,-1 0 0,0 0 0,-1 1 0,0-1-14,1-6-6,0 0 1,0 0-1,0 0 1,0 0-1,0 1 1,-1-1-1,1 0 0,0 0 1,0 0-1,0 0 1,0 0-1,-1 0 0,1 0 1,0 0-1,0 0 1,0 0-1,0 0 0,-1 0 1,1 0-1,0 0 1,0 0-1,0 0 1,0-1-1,-1 1 0,1 0 1,0 0-1,0 0 1,0 0-1,0 0 0,0 0 1,-1 0-1,1 0 1,0-1-1,0 1 1,0 0-1,0 0 0,0 0 1,0 0-1,0 0 1,0 0-1,0-1 0,0 1 1,-1 0-1,1 0 1,0 0-1,0 0 0,0-1 1,0 1-1,0 0 1,0 0-1,0 0 1,0 0 5,-5-13-274,1-21 28,2 0 1,2 0 0,2-26 245,0 42-4,1-1 0,0 1 0,1 0 0,1 0 1,1 1-1,0 0 0,8-16 4,-10 26-2,0 1 0,1-1-1,-1 0 1,2 1 0,-1 0 0,0 0-1,1 1 1,0 0 0,5-4 2,-9 8 14,0 0 0,-1-1 0,1 1 0,0 0 0,0 0 0,0 1 0,-1-1 0,1 0 0,0 1 0,0-1 0,0 1 1,0-1-1,0 1 0,0 0 0,1 0 0,-1 0 0,0 0 0,0 0 0,0 1 0,0-1 0,0 0 0,0 1 0,0 0 0,0-1 0,0 1 0,-1 0 0,1 0 0,0 0 0,0 0 0,-1 0 0,1 1 0,0-1 0,-1 0 0,0 1 0,1-1 0,-1 1 0,0 0 1,1 0-15,2 5 139,0-1 1,-1 1-1,0 0 1,0 0-1,-1 0 1,0 1-1,0-1 1,0 1 0,-1-1-1,0 1 1,-1-1-1,0 1 1,0 0-1,-1 5-139,-2 12 559,0 0 0,-2 0 0,-6 19-559,9-39 50,1 0 1,-1 0 0,1-1-1,-1 1 1,-1 0 0,1-1-1,-1 1 1,0-1 0,0 0-1,0 0 1,0 0 0,-1 0-1,1-1 1,-1 1 0,0-1-1,0 0 1,-1 0 0,1-1 0,0 1-1,-1-1 1,0 0 0,1 0-1,-1 0 1,0-1 0,0 0-1,0 0 1,0 0 0,0 0-1,0-1 1,-1 0 0,1 0-1,0 0 1,0-1 0,-4 0-51,8 1-72,1 0 0,-1 0 0,1 0 0,0 0 0,-1 0 0,1 0 0,0 0 0,-1 0 0,1-1 0,0 1 0,-1 0 0,1 0 0,0 0 0,-1 0 0,1-1 0,0 1 0,-1 0 0,1 0 0,0 0 0,-1-1 0,1 1 0,0 0 0,0-1 0,0 1 0,-1 0 0,1-1 0,0 1 0,0 0 0,0-1 0,0 1 0,-1 0 0,1-1 0,0 1 0,0 0 0,0-1 0,0 1 0,0-1 0,0 1 0,0 0 0,0-1 0,0 1 0,0 0 0,0-1 0,0 1 0,1 0 0,-1-1 0,0 1 0,0 0 0,0-1 0,0 1 0,1 0 0,-1-1 0,0 1 0,0 0 0,0-1 0,1 1 0,-1 0 0,0 0 0,1-1 0,-1 1 0,0 0 0,1 0 0,-1 0 0,0-1 72,13-11-1292</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34.641"/>
    </inkml:context>
    <inkml:brush xml:id="br0">
      <inkml:brushProperty name="width" value="0.05" units="cm"/>
      <inkml:brushProperty name="height" value="0.05" units="cm"/>
      <inkml:brushProperty name="color" value="#E71225"/>
    </inkml:brush>
  </inkml:definitions>
  <inkml:trace contextRef="#ctx0" brushRef="#br0">42 143 3385,'5'-11'13107,"-5"2"-8257,-8 5-3750,7 5-1069,0 0 0,0 0-1,1 0 1,-1 1 0,0-1-1,0 0 1,1 0 0,-1 1 0,1-1-1,-1 1 1,1-1 0,0 0-1,-1 1 1,1-1 0,0 1-31,-3 10 45,0-2-37,-16 57 65,18-60-95,0 0 0,0 0 0,0 0 0,1 0 0,0 0-1,0 0 1,1 1 0,0-1 0,1 1 22,-2-7-20,0 1 1,0-1-1,1 1 0,-1-1 0,1 0 0,-1 0 0,1 1 1,0-1-1,-1 0 0,1 0 0,0 0 0,0 0 1,0 1-1,0-1 0,0-1 0,0 1 0,0 0 0,0 0 1,0 0-1,0 0 0,0-1 0,1 1 0,-1-1 0,0 1 1,2 0 19,-1-1-29,0 0 1,0 0 0,0 0-1,0 0 1,0-1 0,1 1-1,-1-1 1,0 1 0,0-1 0,0 0-1,0 0 1,0 0 0,0 0-1,0 0 1,0 0 28,4-4-39,1 1 0,-1-2 0,0 1-1,0 0 1,-1-1 0,1 0 0,-1-1 0,1-2 39,8-13 3,-2-1-1,-1-1 1,-1 0 0,-1 0 0,-1-1 0,1-8-3,-5 9 20,-4 17-9,1 0-1,0 0 1,0 1 0,1-1-1,0 1 1,0-1 0,1 1-1,-1 0-10,-1-1 450,-2 11 875,-4 76-396,5 69-929,0-142 9,0 0 0,1-1 0,1 1 0,-1 0 0,1-1 0,0 1 0,1-1 0,-1 1 0,1-1 0,2 3-9,-4-7-76,0-1 0,0 1-1,0 0 1,0-1 0,1 0-1,-1 1 1,0-1 0,1 0-1,-1 0 1,1 1 0,-1-1-1,1 0 1,-1-1 0,1 1-1,0 0 1,0 0 0,-1-1-1,1 1 1,0-1 0,0 1-1,0-1 1,0 0 0,-1 0-1,1 0 1,0 0 0,0 0-1,0 0 1,0 0 0,0-1-1,-1 1 1,1-1 0,0 1-1,0-1 1,-1 0 0,1 0-1,0 0 1,-1 0 0,1 0-1,-1 0 1,1 0 0,-1 0-1,1-1 77,20-19-959</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34.983"/>
    </inkml:context>
    <inkml:brush xml:id="br0">
      <inkml:brushProperty name="width" value="0.05" units="cm"/>
      <inkml:brushProperty name="height" value="0.05" units="cm"/>
      <inkml:brushProperty name="color" value="#E71225"/>
    </inkml:brush>
  </inkml:definitions>
  <inkml:trace contextRef="#ctx0" brushRef="#br0">4 0 3177,'3'10'12965,"-1"0"-6666,-2 1-4594,0 10-3583,0-2 3498,-1 149 103,-7 233-632,12-371-1569,-4-25-4099,0-7 3454</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35.324"/>
    </inkml:context>
    <inkml:brush xml:id="br0">
      <inkml:brushProperty name="width" value="0.05" units="cm"/>
      <inkml:brushProperty name="height" value="0.05" units="cm"/>
      <inkml:brushProperty name="color" value="#E71225"/>
    </inkml:brush>
  </inkml:definitions>
  <inkml:trace contextRef="#ctx0" brushRef="#br0">4 57 8522,'-2'0'8034,"1"0"-5370,1 0-207,0 0-945,0 0-560,1 0-800,25 10-112,41 1 152,-30-23-408,0-6-1008,2-1 1448,-14-9-656</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36.037"/>
    </inkml:context>
    <inkml:brush xml:id="br0">
      <inkml:brushProperty name="width" value="0.05" units="cm"/>
      <inkml:brushProperty name="height" value="0.05" units="cm"/>
      <inkml:brushProperty name="color" value="#E71225"/>
    </inkml:brush>
  </inkml:definitions>
  <inkml:trace contextRef="#ctx0" brushRef="#br0">9 22 2369,'-7'-18'13148,"6"15"-4767,8 51-7883,-2 1 0,-3 0 0,-1 0 0,-4 26-498,0-12-874,3 0 0,5 25 874,-3-70-298,-6-16 723</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36.369"/>
    </inkml:context>
    <inkml:brush xml:id="br0">
      <inkml:brushProperty name="width" value="0.05" units="cm"/>
      <inkml:brushProperty name="height" value="0.05" units="cm"/>
      <inkml:brushProperty name="color" value="#E71225"/>
    </inkml:brush>
  </inkml:definitions>
  <inkml:trace contextRef="#ctx0" brushRef="#br0">1 101 5657,'0'7'7330,"3"-6"-5162,3-4-663,-6 2-73,0 0 32,0-1-344,20-7-591,44-16-153,-33 16-216,4 3-48,1 2 0,-1-2 128,-8-4-1048,-8-5-505,0-3 785</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36.858"/>
    </inkml:context>
    <inkml:brush xml:id="br0">
      <inkml:brushProperty name="width" value="0.05" units="cm"/>
      <inkml:brushProperty name="height" value="0.05" units="cm"/>
      <inkml:brushProperty name="color" value="#E71225"/>
    </inkml:brush>
  </inkml:definitions>
  <inkml:trace contextRef="#ctx0" brushRef="#br0">0 1 3505,'3'4'10180,"-1"1"-4917,-1 3-3479,-2 5-3375,1 3 2473,20 400 1616,-4-344-2754,-20-72-209,4-13 66,7-16 304,-3 17 89,-1 0 0,1 0 0,1 0-1,0 0 1,6-8 6,-10 18 9,0 0 0,0 0 0,0 0 0,1 0 0,-1 0 0,1 0 0,-1 1 0,1-1 0,-1 0 0,1 1 0,0 0-1,0-1 1,0 1 0,0 0 0,0 0 0,0 0 0,0 0 0,0 0 0,0 1 0,2-1-9,-3 1 19,-1 0 0,1-1 0,0 1 0,0 0 0,-1 0 0,1 0 0,0 0 0,0 0 0,-1 0 0,1 0 0,0 1 0,-1-1 0,1 0 0,0 0 0,0 1 0,-1-1 0,1 0 0,0 1 0,-1-1 0,1 0 0,-1 1 0,1-1 0,0 1 0,-1-1 0,1 1-19,12 21 202,-4-6-122,4 4 3,-8-13-44,0 1-1,0 0 1,-1 0 0,0 0-1,0 1 1,-1-1 0,0 1-1,0 4-38,1 7 52,-3-12-99,1-1 0,-1 1 0,2 0 0,-1-1 0,1 0 0,0 1 0,2 3 47,-5-11-47,0 0-1,1 1 1,-1-1 0,0 0-1,0 0 1,0 1-1,0-1 1,0 0 0,0 0-1,1 1 1,-1-1 0,0 0-1,0 0 1,0 0-1,1 0 1,-1 1 0,0-1-1,0 0 1,1 0 0,-1 0-1,0 0 1,0 0-1,1 0 1,-1 0 0,0 0-1,0 0 1,1 0-1,-1 0 1,0 0 0,0 0-1,1 0 1,-1 0 0,0 0-1,1 0 1,-1 0-1,0 0 1,0 0 0,1 0-1,-1 0 48,7-10-2577,2-5 1456</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37.322"/>
    </inkml:context>
    <inkml:brush xml:id="br0">
      <inkml:brushProperty name="width" value="0.05" units="cm"/>
      <inkml:brushProperty name="height" value="0.05" units="cm"/>
      <inkml:brushProperty name="color" value="#E71225"/>
    </inkml:brush>
  </inkml:definitions>
  <inkml:trace contextRef="#ctx0" brushRef="#br0">0 144 1712,'34'31'1943,"-23"-25"5986,-2-9-4506,7-16-3242,-6 5 265,24-28-26,-32 39-275,0 0 1,0 0-1,0 0 0,0 0 1,-1 0-1,0-1 0,0 1 0,0 0 1,0-1-1,0 1 0,0-1 1,-1 1-1,0-1 0,0 1 1,0-1-1,0 0 0,0 1 0,-1-1-145,1 2 56,-1 0-1,0 0 0,1 0 1,-1 0-1,0 0 0,0 0 0,0 0 1,0 0-1,0 1 0,0-1 1,-1 0-1,1 1 0,-1-1 1,1 1-1,-1 0 0,1-1 0,-1 1 1,0 0-1,1 0 0,-1 0 1,0 0-1,0 0 0,0 0 0,0 1 1,0-1-1,-1 0-55,1 1 17,0 0 0,1 1 0,-1-1 1,1 0-1,-1 0 0,0 1 0,1-1 0,-1 1 0,1-1 0,-1 1 1,1 0-1,0 0 0,-1-1 0,1 1 0,-1 0 0,1 0 0,0 0 1,0 0-1,0 1 0,0-1 0,0 0 0,0 0 0,0 1 0,0-1 1,0 1-1,1-1 0,-1 1 0,0-1 0,1 1-17,-4 6 68,1 0 0,0-1 0,1 2-1,0-1 1,0 1-68,-2 10 18,1 0 1,0 0-1,2 1 0,0-1 1,1 1-1,1-1 1,1 1-1,2 11-18,-3-29-20,-1-1 0,1 0 0,0 1 1,-1-1-1,1 0 0,0 1 0,0-1 0,0 0 1,0 0-1,0 0 0,0 0 0,0 0 0,0 0 1,0 0-1,0 0 0,1 0 0,-1 0 0,0-1 0,1 1 1,-1 0-1,0-1 0,1 1 0,-1-1 0,1 0 1,-1 1-1,1-1 0,-1 0 0,1 0 0,-1 0 1,1 0-1,-1 0 0,1 0 0,-1-1 0,1 1 1,-1 0-1,1-1 0,-1 1 0,0-1 0,1 0 1,0 0 19,6-2 374,0 0 1,0-1 0,0 0 0,0-1-1,-1 0 1,4-2-375,19-18 1083</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37.856"/>
    </inkml:context>
    <inkml:brush xml:id="br0">
      <inkml:brushProperty name="width" value="0.05" units="cm"/>
      <inkml:brushProperty name="height" value="0.05" units="cm"/>
      <inkml:brushProperty name="color" value="#E71225"/>
    </inkml:brush>
  </inkml:definitions>
  <inkml:trace contextRef="#ctx0" brushRef="#br0">73 1 2040,'0'0'238,"1"0"-1,-1 0 1,0 0-1,0 0 1,0 0-1,0 0 1,0 0-1,0 0 1,0 0-1,0 0 1,0 0-1,1 0 1,-1 0-1,0 0 1,0 0-1,0 0 0,0 0 1,0 0-1,0 1 1,0-1-1,0 0 1,0 0-1,0 0 1,0 0-1,0 0 1,0 0-1,0 0 1,0 0-1,0 0 1,0 1-1,0-1 1,0 0-1,0 0 1,0 0-1,0 0 0,0 0 1,0 0-1,0 0 1,0 0-1,0 0 1,0 1-1,0-1 1,0 0-1,0 0 1,0 0-1,0 0 1,0 0-1,0 0 1,0 0-1,0 0 1,0 0-1,0 1 1,0-1-1,0 0 0,0 0 1,-1 0-1,1 0 1,0 0-1,0 0 1,0 0-1,0 0 1,0 0-1,0 0 1,0 0-1,0 0 1,-1 0-238,-9 11 6371,-2 2-6472,4-2 99,1 1-1,0 1 1,1-1 0,0 1 0,1 0-1,-1 6 3,6-19-35,-1 1-1,1-1 1,0 1-1,-1 0 0,1-1 1,0 1-1,0-1 0,0 1 1,-1 0-1,1-1 1,0 1-1,0 0 0,0-1 1,0 1-1,0 0 0,0-1 1,0 1-1,1 0 1,-1-1-1,0 1 0,0-1 1,0 1-1,1 0 0,-1-1 1,0 1-1,1-1 1,-1 1-1,0 0 0,1-1 1,-1 1-1,1-1 0,-1 0 1,1 1-1,-1-1 0,1 1 1,-1-1-1,1 0 1,0 1 35,27-1-209,-27-1 258,1 1 0,-1 0-1,1-1 1,0 1 0,-1 0-1,1 0 1,0 0 0,-1 0 0,1 0-1,-1 0 1,1 1 0,0-1-1,-1 0 1,1 1 0,-1-1 0,1 1-1,-1 0 1,1-1-49,2 7 142,-1-1 1,1 1-1,-1-1 1,-1 1-1,1 0 1,-1 0-1,0 0 1,-1 0-1,1 1-142,0 2 126,-2-8-105,1 1 0,-1-1 0,1 1 0,-1-1-1,0 1 1,0-1 0,0 1 0,-1-1 0,1 1 0,0-1-1,-1 0 1,0 1 0,1-1 0,-1 1 0,0-1 0,0 0-1,0 0 1,-1 0 0,1 1 0,-1-1 0,1 0 0,-1-1-1,1 1 1,-1 0 0,0 0 0,0-1 0,0 1 0,0-1-1,0 0 1,0 1 0,0-1 0,-1 0 0,1 0 0,0 0-1,-1-1 1,1 1 0,-1 0-21,1-2-101,1 1 0,0 0 0,-1 0 0,1-1 0,0 1-1,-1-1 1,1 1 0,0-1 0,-1 0 0,1 1 0,0-1 0,0 0 0,0 0-1,0 0 1,0 0 0,0 0 0,0 0 0,0 0 0,0 0 0,0 0 0,0-1 0,1 1-1,-1-1 102,-14-33 392,5 6-29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49:16.932"/>
    </inkml:context>
    <inkml:brush xml:id="br0">
      <inkml:brushProperty name="width" value="0.05" units="cm"/>
      <inkml:brushProperty name="height" value="0.05" units="cm"/>
      <inkml:brushProperty name="color" value="#E71225"/>
    </inkml:brush>
  </inkml:definitions>
  <inkml:trace contextRef="#ctx0" brushRef="#br0">31 1 9722,'-6'3'7450,"-4"1"-5170,4 1-704,3-1-775,2-1-249,-2-3-504,1 0-632,2 0-1601,0 0-4544,0 0 3672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38.333"/>
    </inkml:context>
    <inkml:brush xml:id="br0">
      <inkml:brushProperty name="width" value="0.05" units="cm"/>
      <inkml:brushProperty name="height" value="0.05" units="cm"/>
      <inkml:brushProperty name="color" value="#E71225"/>
    </inkml:brush>
  </inkml:definitions>
  <inkml:trace contextRef="#ctx0" brushRef="#br0">80 162 4065,'3'4'6827,"5"-10"-2451,16-21-1380,-15 16-3259,25-30 545,-31 39-224,-1-1 1,0 0 0,-1 1-1,1-1 1,0 0 0,-1 0-1,0 0 1,0-1 0,0 1-1,0 0 1,0 0 0,0-1-1,-1 1 1,0 0 0,0-1-1,0 1 1,0 0 0,0-1-1,0 1 1,-2-4-59,2 6 42,-1 1 0,0-1 0,1 0 1,-1 0-1,0 0 0,0 1 0,0-1 0,0 0 0,0 1 0,1-1 0,-1 1 1,0-1-1,0 1 0,0-1 0,0 1 0,-1 0 0,1-1 0,0 1 0,0 0 0,0 0 1,0 0-1,0 0 0,0 0 0,0 0 0,0 0 0,0 0 0,0 0 0,-1 1 0,1-1-42,-35 8 629,29-5-620,0 0-1,0 1 1,1 0 0,-1 0 0,1 0 0,0 1-1,0 0 1,1 0 0,-1 1 0,1-1-1,0 1 1,1 0 0,-2 3-9,2-4 103,1 0-1,0 1 1,0-1 0,1 1 0,-1 0-1,1 0 1,1 0 0,-1 0 0,1 0-1,0 0 1,0 0 0,1 0-1,0 1 1,0-1 0,0 0 0,1 5-103,0-7 40,1-1-1,-1 1 1,1-1 0,0 0 0,-1 1 0,2-1 0,-1 0 0,0 0 0,0 0 0,1 0 0,0-1 0,0 1 0,-1-1 0,1 1 0,1-1 0,-1 0 0,0 0 0,0-1 0,1 1 0,-1-1-1,1 1 1,0-1 0,-1 0 0,1 0 0,3 0-40,0 0-25,1 0 0,0 0 0,0 0-1,-1-1 1,1 0 0,0 0 0,-1-1 0,1 0-1,0-1 1,-1 0 0,1 0 0,1-1 25,-3 0-52,0 1 1,0-2-1,0 1 0,0-1 1,-1 0-1,5-3 52,-1-3-54,0-1 0,0 0 0,4-7 54,-12 17-3</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39.755"/>
    </inkml:context>
    <inkml:brush xml:id="br0">
      <inkml:brushProperty name="width" value="0.05" units="cm"/>
      <inkml:brushProperty name="height" value="0.05" units="cm"/>
      <inkml:brushProperty name="color" value="#E71225"/>
    </inkml:brush>
  </inkml:definitions>
  <inkml:trace contextRef="#ctx0" brushRef="#br0">5 154 3017,'-5'-8'9334,"6"-7"-6390,0 11-3070,0 0 0,1 0 1,0 1-1,0-1 0,0 0 1,1 1-1,1-3 126,15-16 105,1 1-1,2 0 0,7-5-104,-28 25 91,0 0 0,1 1 0,-1-1 0,0 0-1,0 0 1,1 1 0,-1-1 0,0 1 0,1-1-1,-1 1 1,0 0 0,1-1 0,-1 1 0,0 0-1,1 0 1,-1 0 0,1 0 0,-1 0 0,1 0-1,-1 1 1,0-1 0,1 0 0,-1 1 0,0-1-91,3 1 143,-1 1-1,0 0 1,-1 0 0,1-1 0,0 2 0,0-1 0,-1 0 0,1 0 0,-1 1 0,1 1-143,4 4 228,0 2 0,-1-1-1,0 1 1,-1 0 0,3 8-228,-2 0 127,0 0-1,-2 0 1,0 1 0,-2-1-1,0 1 1,0 0 0,-2 1-127,0 14 166,-2 1-1,-2-1 1,-3 14-166,4-33 80,-1 1 0,0-1 0,-1 0 0,-1 0-1,-7 13-79,10-23-8,1 0 0,-1 0 0,0-1-1,0 1 1,0-1 0,-1 0 0,1 0 0,-1 0-1,0 0 1,0-1 0,0 0 0,-1 0-1,1 0 1,-1 0 0,0 0 0,0-1 0,0 0-1,0 0 1,-1 0 8,3-2-53,0 0 0,-1 0 0,1-1 0,0 1 0,-1-1-1,1 1 1,0-1 0,0 0 0,0 0 0,0-1 0,0 1 0,0 0 0,0-1-1,0 0 1,0 0 0,1 0 0,-1 0 0,1 0 0,-1-1 0,1 1 0,0-1-1,0 1 1,0-1 0,0 0 0,0 0 0,1 0 0,-1-2 53,-3-3-34,1-1-1,0 0 1,0 0 0,1 0-1,0 0 1,1-1 0,0 1-1,1-1 1,-1 0 34,2 10 19,0-1-1,0 1 1,0-1-1,0 1 1,0-1-1,0 0 1,0 1 0,0-1-1,0 1 1,0-1-1,0 0 1,0 1-1,0-1 1,0 1 0,1-1-1,-1 1 1,0-1-1,0 1 1,1-1-1,-1 1 1,0-1-1,1 1 1,-1-1 0,1 1-1,-1-1 1,0 1-1,1 0 1,-1-1-1,1 1 1,-1 0-1,1-1 1,0 1-19,4-4-39,1 1 17,0 0-1,0 0 1,0 1-1,1-1 1,-1 2 0,1-1-1,-1 0 1,1 1 0,-1 1-1,7-1 23,1-1-15,-8 1 60,1 1 0,-1-1 0,1 1-1,-1 0 1,1 0 0,-1 1 0,1 0 0,-1 0 0,0 0-1,1 1 1,-1 0 0,0 0 0,0 1 0,0 0 0,2 1-45,4 5 234,-2-1 0,1 1 1,-1 0-1,-1 1 1,9 11-235,26 25 398,-40-42-611,0-1-1,0 0 1,1 0 0,-1 0-1,1 0 1,2 0 213,-6-2-319,1 0 0,-1-1 0,1 0 0,-1 1 0,0-1 0,1 0 0,-1 1 0,1-1 0,-1 0 0,1 0 0,-1 0 0,1 0 0,-1 0 0,0-1 0,1 1 319,6-9-2651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40.455"/>
    </inkml:context>
    <inkml:brush xml:id="br0">
      <inkml:brushProperty name="width" value="0.05" units="cm"/>
      <inkml:brushProperty name="height" value="0.05" units="cm"/>
      <inkml:brushProperty name="color" value="#E71225"/>
    </inkml:brush>
  </inkml:definitions>
  <inkml:trace contextRef="#ctx0" brushRef="#br0">165 51 1672,'-1'-8'10145,"-1"3"-3568,-9-1-1073,-25 6-5091,28 1-392,0 1 0,0-1 1,0 1-1,0 1 0,0-1 1,1 2-1,-5 1-21,8-3-44,1 0 0,0 0 0,0 0 0,1 1-1,-1-1 1,0 1 0,1 0 0,-1-1 0,1 1 0,0 0-1,0 0 1,0 1 0,0-1 0,1 0 0,-1 1 0,1-1-1,0 1 1,0-1 0,0 1 0,0 1 44,0 3-60,0-1 0,0 1 0,1-1 1,0 1-1,0-1 0,1 1 0,0-1 0,0 1 0,1-1 0,0 0 1,0 1-1,1-1 0,0 0 0,0 0 0,0-1 0,1 1 0,3 3 60,-6-9-44,0 0-1,0 0 0,0 1 0,0-1 0,1 0 1,-1 0-1,0 0 0,1-1 0,-1 1 0,1 0 0,-1 0 1,1-1-1,-1 1 0,1-1 0,0 0 0,-1 1 1,1-1-1,0 0 0,-1 0 0,1 0 0,0 0 0,-1 0 1,1 0 44,1-1-47,1 0 0,-1 0 0,0 0 0,0-1 0,0 1 1,0-1-1,-1 1 0,1-1 0,0 0 0,-1 0 1,3-2 46,1-3-17,1 0 1,-1 0 0,0 0-1,-1-1 1,0 0 0,0 0-1,-1 0 1,2-4 16,1-8 62,0 1 0,-1-1-1,-1-1 1,-1 1 0,-1-1-1,-1 0 1,-1-5-62,-1 26 24,0 0-1,0 0 0,0 0 0,0-1 1,0 1-1,-1 0 0,1 0 0,0 0 1,0-1-1,-1 1 0,1 0 1,0 0-1,0 0 0,0 0 0,-1 0 1,1 0-1,0-1 0,0 1 1,-1 0-1,1 0 0,0 0 0,-1 0 1,1 0-1,0 0 0,0 0 0,-1 0 1,1 0-1,0 0 0,0 0 1,-1 0-1,1 1 0,0-1 0,0 0 1,-1 0-1,1 0 0,0 0 1,0 0-1,-1 0 0,1 1 0,0-1 1,0 0-1,0 0 0,-1 0 0,1 1-23,-2 11-57,1 0 0,1 0 0,0 0 0,0 0 0,1 0 0,1 0-1,0 3 58,-1-12-10,1 12-42,1 0-1,1 0 1,1 0 0,0-1 0,0 0 0,2 0 0,0 0 0,0 0-1,1-1 1,5 4 52,-13-15-117,1-1 0,0 0 0,0 1 0,0-1 0,0 0 0,0 0 0,0 0 0,1 0 0,-1 0 0,0 0 0,1 0 0,-1 0 0,0 0 0,1 0 0,-1-1 0,1 1 0,-1-1 0,1 1 0,-1-1 0,1 0 0,0 1 0,-1-1 0,1 0 0,-1 0 0,1 0 0,0 0 0,-1 0 0,1-1 0,-1 1 0,2-1 117,14-11-1069</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40.965"/>
    </inkml:context>
    <inkml:brush xml:id="br0">
      <inkml:brushProperty name="width" value="0.05" units="cm"/>
      <inkml:brushProperty name="height" value="0.05" units="cm"/>
      <inkml:brushProperty name="color" value="#E71225"/>
    </inkml:brush>
  </inkml:definitions>
  <inkml:trace contextRef="#ctx0" brushRef="#br0">0 45 3897,'9'33'12303,"-2"13"-8928,5 23-3779,-9-59 431,-1-3-34,0-1 0,0 0 1,-1 1-1,0-1 0,0 1 1,0-1-1,-1 1 0,0 0 0,-1 0 7,1-7-2,0-1-1,0 1 1,0 0-1,0 0 1,0 0-1,0 0 1,0 0-1,0-1 1,0 1-1,0 0 0,0 0 1,0 0-1,0 0 1,0 0-1,0 0 1,0-1-1,0 1 1,-1 0-1,1 0 1,0 0-1,0 0 1,0 0-1,0 0 0,0 0 1,0-1-1,0 1 1,-1 0-1,1 0 1,0 0-1,0 0 1,0 0-1,0 0 1,0 0-1,0 0 1,-1 0-1,1 0 0,0 0 1,0 0-1,0 0 1,0 0-1,0 0 1,-1 0-1,1 0 1,0 0-1,0 0 1,0 0-1,0 0 1,0 0-1,-1 0 0,1 0 1,0 0-1,0 0 1,0 1-1,0-1 1,0 0-1,0 0 1,0 0-1,-1 0 1,1 0-1,0 0 1,0 0-1,0 1 0,0-1 1,0 0-1,0 0 1,0 0-1,0 0 3,-6-14-375,1-17 601,2 0 0,1-10-226,-1-8 1544,3 48-1506,1-1 0,-1 0 1,0 1-1,1-1 0,-1 1 0,1-1 0,0 1 0,0-1 0,-1 1 0,1-1 0,0 1 0,0 0 0,0 0 0,0-1 0,1 1 0,-1 0 0,0 0-38,28-23-42,-15 13 70,-4 2-21,20-16-25,-29 24 22,0 0-1,1 0 0,-1 1 0,0-1 1,1 0-1,-1 1 0,1-1 1,-1 1-1,0 0 0,1 0 0,-1-1 1,1 1-1,-1 0 0,1 0 1,-1 0-1,1 0 0,-1 1 0,1-1 1,-1 0-1,1 1 0,-1-1 1,0 1-1,1 0-3,3 1-174,0 0 1,0 0-1,0-1 0,0 0 1,0 1-1,0-2 1,0 1-1,1 0 0,-1-1 1,0 0-1,2-1 174,3 0-748</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41.728"/>
    </inkml:context>
    <inkml:brush xml:id="br0">
      <inkml:brushProperty name="width" value="0.05" units="cm"/>
      <inkml:brushProperty name="height" value="0.05" units="cm"/>
      <inkml:brushProperty name="color" value="#E71225"/>
    </inkml:brush>
  </inkml:definitions>
  <inkml:trace contextRef="#ctx0" brushRef="#br0">75 133 4577,'-2'6'9888,"6"-4"-6535,18-5-3696,-13 1 1407,-5 2-1037,3-1 106,0 0 1,-1-1 0,1 0-1,-1 0 1,1 0 0,-1 0-1,1-2-133,-5 3 28,0 0 0,0-1 0,0 1-1,0-1 1,-1 1 0,1-1-1,0 0 1,-1 0 0,1 0 0,-1 0-1,0 0 1,0 0 0,0 0 0,0 0-1,0 0 1,0 0 0,0-1 0,-1 1-1,1 0 1,-1-1 0,0 1-1,1 0 1,-1-1 0,-1-1-28,2 1 77,-1 0 0,-1 0-1,1 0 1,0-1 0,-1 1 0,1 0 0,-1 0-1,0 0 1,0 0 0,-1 0 0,1 1 0,0-1-1,-1 0 1,0 0 0,1 1 0,-1-1 0,0 1-1,-2-2-76,2 3 66,0-1 0,0 1-1,-1 0 1,1-1-1,0 1 1,-1 0 0,1 1-1,-1-1 1,1 0-1,-1 1 1,1-1 0,-1 1-1,1 0 1,-1 0-1,0 0 1,1 0 0,-1 0-1,1 1 1,-1-1-1,1 1 1,-1 0 0,1-1-1,-1 2-65,-3-1 20,0 1 0,1 0 0,-1 1 0,1 0 0,-1-1 0,1 2 0,0-1 0,0 1 0,0-1 0,1 1 0,-1 1 0,1-1 0,0 1-20,-1 2-29,1-1-1,0 1 1,1 0-1,0 1 1,0-1 0,0 1-1,1-1 1,0 1-1,0 0 1,1 0 29,-2 12 63,0 1 0,1 0 0,2 0 0,0-1-1,3 21-62,-2-32 60,0 0 0,1 0 0,0 0 0,0 0 0,1 0-1,0 0 1,1-1 0,0 0 0,0 1 0,1-1-1,0-1 1,0 1 0,1-1 0,4 5-60,-6-9-1,-1-1 1,1 0 0,0 1-1,0-1 1,0 0-1,0-1 1,0 1-1,0-1 1,0 1-1,1-1 1,-1-1 0,0 1-1,1 0 1,-1-1-1,0 0 1,1 0-1,-1-1 1,1 1-1,-1-1 1,0 0-1,1 0 1,-1 0 0,0-1-1,0 1 1,0-1-1,0 0 1,1-1 0,37-26-23</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42.849"/>
    </inkml:context>
    <inkml:brush xml:id="br0">
      <inkml:brushProperty name="width" value="0.05" units="cm"/>
      <inkml:brushProperty name="height" value="0.05" units="cm"/>
      <inkml:brushProperty name="color" value="#E71225"/>
    </inkml:brush>
  </inkml:definitions>
  <inkml:trace contextRef="#ctx0" brushRef="#br0">205 0 4537,'0'1'480,"-1"0"0,1 0 1,-1-1-1,1 1 0,-1 0 0,0-1 0,1 1 1,-1-1-1,0 1 0,1-1 0,-1 1 0,0-1 1,1 1-1,-1-1 0,0 0 0,0 1 0,0-1 1,0 0-1,1 0 0,-1 1 0,0-1 0,0 0 1,0 0-1,0 0 0,0 0 0,1 0 0,-1 0 1,0-1-1,0 1-480,-12 0 4904,-9 4-4075,12 1-713,0-1-1,0 1 1,0 0 0,0 1-1,1 1 1,0-1 0,0 1-1,0 1-115,4-3-5,-1 1 0,1-1 0,0 1 0,1 0 0,-1 1 0,1-1 0,0 1-1,1-1 1,0 1 0,0 0 0,0 1 0,1-1 0,-1 5 5,0 6-69,1 0 1,1 1 0,0-1-1,2 5 69,-1-16-40,0 0 0,1 0 0,0 0-1,1 0 1,-1 0 0,1 0 0,1-1 0,-1 1-1,1 0 1,0-1 0,1 0 0,0 1 40,-1-4-66,-1 0 1,1 0 0,0-1 0,0 1-1,1-1 1,-1 0 0,0 1 0,1-1-1,-1-1 1,1 1 0,0-1 0,-1 1 0,1-1-1,0 0 1,0 0 0,0-1 0,0 1-1,0-1 1,0 0 0,0 0 0,0 0 0,0-1-1,1 1 66,-1-1-283,0 0 0,0 0 1,-1 0-1,1 0 0,0-1 0,-1 0 0,1 1 0,0-1 0,-1 0 0,0-1 0,0 1 0,0-1 0,0 1 1,0-1-1,0 0 283,17-20-951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43.201"/>
    </inkml:context>
    <inkml:brush xml:id="br0">
      <inkml:brushProperty name="width" value="0.05" units="cm"/>
      <inkml:brushProperty name="height" value="0.05" units="cm"/>
      <inkml:brushProperty name="color" value="#E71225"/>
    </inkml:brush>
  </inkml:definitions>
  <inkml:trace contextRef="#ctx0" brushRef="#br0">1 1 4953,'2'3'11612,"0"2"-6001,0 2-3909,-1 5-3534,1 4 3022,5 52 6,-4 0 0,-4 48-1196,0-48-253,2 0 0,3 0 0,4 9 253,-6-65-3611,-2-14 2245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43.617"/>
    </inkml:context>
    <inkml:brush xml:id="br0">
      <inkml:brushProperty name="width" value="0.05" units="cm"/>
      <inkml:brushProperty name="height" value="0.05" units="cm"/>
      <inkml:brushProperty name="color" value="#E71225"/>
    </inkml:brush>
  </inkml:definitions>
  <inkml:trace contextRef="#ctx0" brushRef="#br0">71 16 5121,'-1'1'9918,"0"1"-4326,-4 3-2445,-4 6-4085,-1 11 977,1 0 1,1 1 0,1 0 0,1 1 0,1-1 0,1 1-1,1 0 1,0 5-40,3-25-62,1 1 0,-1 0 0,1 0-1,-1-1 1,1 1 0,1-1-1,-1 1 1,1-1 0,-1 1 0,1-1-1,1 0 1,-1 0 0,0 0 0,1 0-1,0 0 1,0-1 0,0 1 0,1-1-1,-1 1 1,1-1 0,-1-1 0,4 3 62,-5-4-32,1 1 1,0-1 0,0 0-1,-1 1 1,1-1 0,0-1-1,0 1 1,0 0 0,0-1-1,0 1 1,0-1 0,0 0-1,0 0 1,1 0 0,-1-1-1,0 1 1,0-1-1,0 1 1,0-1 0,0 0-1,-1 0 1,1-1 0,0 1-1,0 0 1,-1-1 0,1 0-1,-1 0 1,1 1 0,-1-1-1,0-1 1,0 1 0,0 0-1,0-1 1,1 1 31,1-5-5,0 0 1,0 0-1,0-1 1,-1 1-1,0 0 0,0-1 1,-1 0-1,0 0 1,0 0-1,-1 0 0,0 0 1,-1 0-1,0-7 5,0-5 81,-1 0-1,-1-1 1,-1 1 0,-5-19-81,7 35 71,0 0 0,0 0 0,-1-1 0,1 1 0,-1 0 0,0 0 0,0 1 0,-1-1 0,1 0 0,-1 1 0,0-1 0,1 1 1,-2 0-1,-1-2-71,-1 1 31,1 1 0,-1 0 0,0 0 0,0 0 0,0 1-1,0 0 1,0 0 0,0 1 0,-5-1-31,5 0 1489,3-2-856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44.133"/>
    </inkml:context>
    <inkml:brush xml:id="br0">
      <inkml:brushProperty name="width" value="0.05" units="cm"/>
      <inkml:brushProperty name="height" value="0.05" units="cm"/>
      <inkml:brushProperty name="color" value="#E71225"/>
    </inkml:brush>
  </inkml:definitions>
  <inkml:trace contextRef="#ctx0" brushRef="#br0">95 0 4505,'0'1'292,"0"-1"0,0 0 0,0 0 0,0 0 0,0 0 0,0 0 0,1 1 0,-1-1 0,0 0 0,0 0 0,0 0 0,0 0 0,0 1 0,0-1 0,0 0 0,0 0 0,0 0 0,0 0 0,0 1 0,0-1 0,0 0 0,-1 0 0,1 0 0,0 0-1,0 0 1,0 1 0,0-1 0,0 0 0,0 0 0,0 0 0,0 0 0,0 0 0,-1 1 0,1-1 0,0 0 0,0 0 0,0 0 0,0 0 0,0 0 0,-1 0 0,1 0 0,0 0 0,0 0 0,0 0 0,0 0 0,0 0 0,-1 0 0,1 0 0,0 0 0,0 0 0,0 0 0,0 0 0,-1 0-292,-2 1 5719,-2 3-6063,-74 128 833,79-132-515,-1 0 0,1 1-1,0-1 1,0 0-1,-1 1 1,1-1 0,0 0-1,0 1 1,-1-1 0,1 1-1,0-1 1,0 0 0,0 1-1,-1-1 1,1 1 0,0-1-1,0 1 1,0-1 0,0 0-1,0 1 1,0-1 0,0 1-1,0-1 1,0 1 0,0-1-1,0 0 1,0 1 0,1-1-1,-1 1 1,0-1 0,0 1-1,0-1 1,1 0 0,-1 1-1,0-1 1,0 0 0,1 1-1,-1-1 1,0 0 0,1 1-1,-1-1 1,0 0 0,1 1 26,23 2-1194,-11-3 1446,0 0-268,-7-1 31,0 0 1,0 1-1,0 0 0,0 0 0,0 1 1,0 0-1,0 0 0,0 0 0,0 1 0,1 0-15,-5 0 51,-1-1 0,1 0 0,-1 1 0,1-1 0,-1 1 0,0 0 0,0-1 0,0 1 0,0 0 0,0 0 0,0 0 0,0 0 0,-1 0 0,1 0-1,-1 0 1,1 0 0,-1 0 0,0 0 0,0 0 0,0 0 0,0 0 0,0 0 0,0 0 0,0 0 0,-1 0 0,1 0 0,-1 0 0,0 0 0,1 0-1,-2 1-50,0 4 100,-1 0 0,0-1 0,-1 1-1,1-1 1,-1 0 0,0 0 0,0 0-1,-3 2-99,3-4 5,-1-1-1,1 1 1,-1-1-1,0 1 1,0-1-1,-3 1-4,6-3-101,1 0 0,-1-1 0,1 1 1,-1 0-1,0-1 0,1 1 0,-1-1 0,1 1 0,-1-1 0,0 0 0,0 0 0,1 0 0,-1 0 0,0 0 0,1 0 0,-1 0 0,0 0 0,1-1 0,-1 1 0,0-1 0,1 1 1,-1-1-1,0 1 0,1-1 0,-1 0 101,-3-10-723</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44.587"/>
    </inkml:context>
    <inkml:brush xml:id="br0">
      <inkml:brushProperty name="width" value="0.05" units="cm"/>
      <inkml:brushProperty name="height" value="0.05" units="cm"/>
      <inkml:brushProperty name="color" value="#E71225"/>
    </inkml:brush>
  </inkml:definitions>
  <inkml:trace contextRef="#ctx0" brushRef="#br0">40 231 4825,'2'1'956,"1"0"-1,-1 0 1,0-1 0,0 1 0,0 0-1,0-1 1,0 0 0,1 1 0,-1-1-1,0 0 1,1 0-956,-1 0 321,0 0-1,-1-1 1,1 1-1,-1 0 1,1-1-1,-1 0 1,1 1-1,-1-1 1,1 0 0,-1 0-1,1 1 1,0-2-321,2-3 60,0 1 1,0-1-1,0 0 1,0 0-1,-1 0 1,0 0-1,1-2-60,2-4 684,-1 3-453,0 0 0,-1 0-1,0-1 1,0 1-1,-1-1 1,0 1 0,0-1-1,-1 0 1,-1 0 0,1 0-1,-1-1 1,-1 1-1,0 0 1,0 0 0,-1-5-231,1 13 55,-1-1 0,1 1 1,0-1-1,-1 1 0,1-1 0,-1 1 1,1 0-1,-1-1 0,0 1 0,1 0 1,-1-1-1,0 1 0,0 0 0,0 0 1,0 0-1,0 0 0,0 0 0,0 0 1,-1 0-1,1 0 0,0 0 0,0 1 1,-1-1-1,1 0 0,0 1 0,-1-1 1,1 1-1,-1 0 0,1-1 0,-1 1 1,1 0-1,-1 0 0,1 0 0,-1 0 1,1 0-1,-1 0 0,1 0 0,-1 0 1,1 1-1,0-1 0,-1 1 0,0 0-55,-5 1 86,1 0-1,0 0 1,-1 1-1,2 0 1,-1 1-1,0-1 1,0 1-1,-4 4-85,5-2-49,0 0 0,0 0 0,1 0-1,0 0 1,0 1 0,0-1 0,1 1-1,0 0 1,0 0 0,1 0 0,0 1-1,0-1 1,1 1 0,-1 3 49,0 5 70,1 0 1,1-1 0,0 1 0,1 0-1,0 0 1,3 7-71,-3-16 78,1 0 0,0 0-1,1 0 1,-1 0 0,1 0 0,1-1-1,-1 1 1,1-1 0,0 0 0,1 0-1,-1 0 1,4 2-78,-6-6-44,0 0-1,0-1 0,0 1 1,0-1-1,0 0 1,0 1-1,0-1 1,1 0-1,-1 0 1,1-1-1,-1 1 0,1 0 1,-1-1-1,1 1 1,-1-1-1,2 0 45,-1 0-250,0-1 0,1 1 0,-1-1 0,0 0-1,0 0 1,0 0 0,0 0 0,0-1 0,-1 1 0,1-1 0,0 0-1,-1 0 1,1 0 0,-1 0 0,1 0 0,0-2 250,43-48-1737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49:17.425"/>
    </inkml:context>
    <inkml:brush xml:id="br0">
      <inkml:brushProperty name="width" value="0.05" units="cm"/>
      <inkml:brushProperty name="height" value="0.05" units="cm"/>
      <inkml:brushProperty name="color" value="#E71225"/>
    </inkml:brush>
  </inkml:definitions>
  <inkml:trace contextRef="#ctx0" brushRef="#br0">13 1 4689,'0'0'6921,"-3"0"-3072,0 0-2048,3 0-545,0 0-424,0 0-304,0 0-424,-2 0-40,1 0-584,-1 0-664,1 0 776</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47.783"/>
    </inkml:context>
    <inkml:brush xml:id="br0">
      <inkml:brushProperty name="width" value="0.05" units="cm"/>
      <inkml:brushProperty name="height" value="0.05" units="cm"/>
      <inkml:brushProperty name="color" value="#E71225"/>
    </inkml:brush>
  </inkml:definitions>
  <inkml:trace contextRef="#ctx0" brushRef="#br0">898 43 456,'0'-9'11658,"-2"2"-4451,-6-2-2033,-27-2-5574,34 11 680,-11-3-237,-1 1 0,1 1 1,-1 1-1,1-1 0,0 2 1,-1 0-1,1 0 0,-1 1 1,1 1-1,0 0 0,0 0 1,0 1-1,1 1 0,-9 4-43,8-1-33,0 0-1,1 1 1,1 0-1,0 0 1,0 1 0,0 0-1,1 1 1,1 0-1,0 1 1,1-1-1,-6 12 34,-1 6-51,1 0 0,1 2-1,1-1 1,-2 18 51,0 0-108,2 1 0,3 0 0,-1 28 108,-11 147-212,9-120 171,3 0-1,6 0 1,3 2 41,8-21-47,3 0-1,4-1 1,7 12 47,-15-62 28,-1 0 0,-1 0 1,-2 1-1,-2 0 0,-1 0 0,-2 0 0,-2 8-28,1-24 94,-1 0-1,-1 0 1,0 0 0,-2-1 0,0 1 0,-2-1 0,1-1-1,-2 1 1,-1-2 0,0 1 0,-1-1 0,0-1 0,-10 11-94,-12 10 296,-2-1 0,-1-2 1,-12 7-297,35-30 165,-1-1 1,0 0 0,-1-1 0,0 0 0,-1-1 0,1-1 0,-1 0 0,0-2 0,0 1 0,-1-2 0,-5 0-166,-5 3-153,27-2-331,14-2 286,60 8 112,-43-5 64,1-1 0,0-1 0,26-3 22,77 3 45,-134-3-35,0 0-1,-1 0 1,1 1-1,0-1 1,-1 0 0,1 0-1,-1 0 1,1 0-1,0 1 1,-1-1 0,1 0-1,-1 1 1,1-1-1,0 0 1,-1 1-1,1-1 1,-1 1 0,0-1-1,1 1 1,-1-1-1,1 1 1,-1-1 0,0 1-1,1-1 1,-1 1-1,0 0 1,1-1-1,-1 1-9,5 23 95,-3-10-110,4 18 33,-1 0 0,-1 0 0,-2 0 0,-2 0 0,-1 0 0,-2 8-18,-54 278 80,-24 181-78,62-347-1,5-49-2,3 0 1,6 1 0,5 51 0,7-102-27,2 0 0,2-1 1,2 0-1,18 42 27,-6-19-12,-2-9 191,4 0 1,3-2-1,2-2 0,22 30-179,-49-83 13,1-1-1,-1 0 0,2 0 0,-1 0 1,1-1-1,1 1 0,-1-2 0,1 1 1,0-1-1,1-1 0,-1 1 0,1-1 1,0-1-1,1 0 0,-1 0 0,1-1 1,-1 0-1,1 0 0,0-1 0,0-1 1,0 0-1,0 0 0,1-1 1,-1 0-1,0 0 0,7-2-12,19-6 292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2:42.031"/>
    </inkml:context>
    <inkml:brush xml:id="br0">
      <inkml:brushProperty name="width" value="0.05" units="cm"/>
      <inkml:brushProperty name="height" value="0.05" units="cm"/>
      <inkml:brushProperty name="color" value="#E71225"/>
    </inkml:brush>
  </inkml:definitions>
  <inkml:trace contextRef="#ctx0" brushRef="#br0">10 1916 3345,'-5'14'1214,"0"2"2682,7-29-1961,86-383 2212,-50 235-3467,22-103-70,82-349 140,-121 533-278,-19 76 1172,-3 11-735,-3 25-275,1-8-244,-27 323-5,18-177-390,-119 908 217,126-1045-206,2-21-52,1-1 0,0 0 0,1 1 1,0-1-1,1 0 0,0 1 0,2 7 46,-2-19-15,0 0 0,0 0 0,0 1 0,0-1 0,0 0 0,0 1 0,0-1 0,0 0 1,0 1-1,0-1 0,0 0 0,0 0 0,0 1 0,1-1 0,-1 0 0,0 1 0,0-1 0,0 0 0,0 0 0,1 0 0,-1 1 0,0-1 0,0 0 0,1 0 0,-1 0 0,0 1 0,0-1 0,1 0 0,-1 0 0,0 0 0,0 0 0,1 0 1,-1 0-1,0 1 0,1-1 0,-1 0 0,0 0 0,1 0 0,-1 0 0,0 0 0,0 0 0,1 0 0,-1 0 0,0 0 0,1-1 0,-1 1 0,0 0 0,0 0 0,1 0 0,-1 0 0,0 0 0,1 0 0,-1-1 0,0 1 0,0 0 0,1 0 1,-1 0-1,0-1 0,0 1 0,0 0 0,1 0 0,-1-1 0,0 1 0,0 0 0,0 0 15,15-24-746,0-17 184,-1-1 0,-2 0-1,1-13 563,93-577-1,-50 258 300,33-104-102,-31 170 1283,-62 332 1458,-7 61-2215,-108 1469-1035,117-1523 304,-1 9-246,1 0 0,5 39 254,-3-74-157,4 20-134,-4-24 266,0-1 0,0 0 0,0 1-1,0-1 1,0 0 0,0 0 0,0 1-1,0-1 1,0 0 0,1 0 0,-1 1-1,0-1 1,0 0 0,0 0 0,0 1-1,0-1 1,1 0 0,-1 0 0,0 1-1,0-1 1,0 0 0,1 0 0,-1 0 0,0 0-1,0 1 1,0-1 0,1 0 0,-1 0-1,0 0 1,0 0 0,1 0 0,-1 0-1,0 0 1,1 0 0,-1 0 0,0 0-1,0 0 1,1 0 0,-1 0 0,0 0 0,1 0-1,-1 0 1,0 0 0,0 0 0,1 0-1,-1 0 1,0 0 0,0 0 0,1 0-1,-1-1 1,0 1 0,0 0 0,0 0-1,1 0 1,-1-1 0,0 1 0,0 0-1,0 0 1,1 0 0,-1-1 0,0 1 0,0 0-1,0 0 26,4-6-171,-1 1-1,0-1 0,0 1 1,0-1-1,-1 0 1,0 0-1,0 0 0,0 0 1,-1 0-1,0-1 0,0 1 1,0-4 171,2-9-224,41-396 866,-21 163 327,59-280-19,26 6-370,-106 513-552,8-33 62,-2 2 161,3 0 1,1 0-1,17-38-251,-26 80 774,-1 12-366,-1 19-24,-8 147-91,-52 481-744,-20 445 517,78-1084-84,1-8-55,-1 0 0,1 0 0,1 0 1,0-1-1,1 1 0,1 8 73,3-7-388,0-13-275,5-25-392,10-63 796,-4 1 0,3-68 259,-11 83 175,56-390 796,-24 235-784,13-7-187,62-232 213,-103 424-71,-6 32 85,-6 12-221,-1 0 1,0 0 0,1 0 0,-1 1 0,0-1-1,1 0 1,-1 0 0,0 0 0,0 0-1,1 0 1,-1 1 0,0-1 0,0 0 0,1 0-1,-1 0 1,0 1 0,0-1 0,0 0 0,1 0-1,-1 1 1,0-1 0,0 0 0,0 1 0,0-1-1,0 0 1,1 0 0,-1 1 0,0-1-1,0 0 1,0 1 0,0-1 0,0 0 0,0 1-1,0-1 1,0 0 0,0 1 0,0-1 0,0 0-1,-1 1 1,1-1 0,0 0 0,0 0-1,0 1-6,-2 76 62,-1-27-153,-48 712-781,35-612 886,-20 217 87,27-217-31,7 60-70,4-154-273,2-1 0,12 53 273,-15-102-184,0 0 1,1-1-1,-1 1 1,1 0-1,1-1 1,-1 0 0,4 5 183,-6-9-45,1-1 0,-1 1 1,0-1-1,1 1 1,-1-1-1,0 0 0,1 1 1,-1-1-1,1 0 1,-1 1-1,1-1 1,-1 0-1,1 1 0,-1-1 1,1 0-1,-1 0 1,1 0-1,-1 1 0,1-1 1,-1 0-1,1 0 1,-1 0-1,1 0 1,-1 0-1,1 0 0,0 0 45,0-1-73,0 1 0,0-1-1,0 0 1,0 0-1,0 1 1,0-1-1,0 0 1,0 0 0,0 0-1,0 0 1,-1 0-1,1 0 1,0 0-1,-1 0 1,1 0 0,-1 0-1,1-1 74,5-12-225,-1-1 0,0 1-1,0-1 1,-2-1 0,0 1 0,-1 0-1,0-2 226,2-12-77,38-422 1257,-14 110 38,47-249 987,29-19-2205,-100 595 688,-3 19 167,-5 31 89,-94 942-885,71-641 14,1-22 43,14 126-116,12-429-27,0 6-188,0 0 0,2 0 0,0 0 0,1 0 1,0 0-1,4 7 215,-7-24-86,0 0 1,1 1-1,-1-1 1,1 0 0,-1 1-1,1-1 1,-1 0-1,1 0 1,0 1-1,0-1 1,0 0 0,0 0-1,0 0 1,0 0-1,0 0 1,0 0 85,0-1-56,-1 0 1,1 0-1,-1 0 1,1 0-1,-1 0 1,1 0-1,-1 0 1,1 0-1,-1 0 1,1 0-1,-1 0 1,1 0-1,-1 0 1,0-1-1,1 1 0,-1 0 1,1 0-1,-1-1 1,1 1-1,-1 0 1,0 0-1,1-1 1,-1 1-1,0 0 1,1-1-1,-1 1 1,0-1-1,1 1 1,-1 0-1,0-1 56,4-5-303,-1 0-1,0-1 1,0 1-1,-1-1 1,0 0-1,0 1 1,0-3 303,14-82-209,-5-1 0,1-85 209,-7 86 478,78-794 2640,-24 487-2236,35-77-882,-75 402 1207,-46 271-946,5 39-261,10-91-217,-5 48-9,-64 1003 266,79-1140-516,3-1-1,9 55 477,-9-103-339,0 0 0,1 0-1,1-1 1,-1 1-1,1 0 1,3 4 339,-5-11-91,-1 0-1,0 0 1,1 0 0,-1 0-1,1-1 1,-1 1 0,1 0-1,-1 0 1,1-1 0,-1 1-1,1 0 1,0-1 0,-1 1-1,1-1 1,0 1 0,0-1-1,-1 1 1,1-1 0,0 1-1,0-1 1,0 0 0,-1 1-1,1-1 1,0 0 0,0 0-1,0 0 1,0 0-1,0 0 1,0 0 0,0 0-1,0 0 1,-1 0 0,1 0-1,0 0 1,0 0 0,0-1-1,0 1 1,0 0 0,-1-1-1,1 1 1,0-1 0,0 1-1,0-1 1,-1 1 0,1-1-1,0 1 1,-1-1 0,1 0-1,-1 1 1,1-1 0,0 0 91,4-7-317,0 1 0,0-1 0,-1 1 0,0-1 0,0-1-1,-1 1 1,0 0 0,0-1 0,-1 0 0,0 1 0,0-6 317,1-2-164,22-123 3510,4-118-3346,-11 90 1747,31-175 388,-32 253-1528,5 1 0,26-68-607,-40 131 134,-14 54-205,-14 154-1149,8-58 96,-54 627-3574,63-717 4790,-5 117 759,8-128-579,1 0 0,2 0-1,0 0 1,1 0 0,2 1-272,2-8-103,-8-17 93,0 0 0,0 0-1,0 0 1,1 0 0,-1 0 0,0 0-1,0 0 1,0 0 0,1 0 0,-1 0-1,0 0 1,0 0 0,1 0-1,-1 0 1,0 0 0,0 0 0,0 0-1,1-1 1,-1 1 0,0 0 0,0 0-1,0 0 1,1 0 0,-1 0 0,0 0-1,0-1 1,0 1 0,0 0 0,0 0-1,1 0 1,-1 0 0,0-1 0,0 1-1,0 0 1,0 0 0,0-1-1,0 1 1,0 0 0,0 0 0,0-1 10,11-39-765,15-152 2452,-5-49-1687,-3 18 1443,27-145 1439,23-33-2882,-65 384 161,1 1 1,1-1-1,1 1 0,5-10-161,-8 21 438,-2 6-249,0 11-15,-1-10-137,-5 122 193,-4 126-982,-21 335-190,16-452 1114,1-11 560,3 65-732,12-166-575,4-40-369,5-50 65,-2 0 0,-3-15 879,-2 22-54,6-66 146,27-292 899,-18 276 56,34-128-1047,-39 206 701,-19 157-551,3 0-1,8 64-149,-1-49-3277,-7 80 3277,2-146-5517,4-19 1337</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2:52.378"/>
    </inkml:context>
    <inkml:brush xml:id="br0">
      <inkml:brushProperty name="width" value="0.05" units="cm"/>
      <inkml:brushProperty name="height" value="0.05" units="cm"/>
      <inkml:brushProperty name="color" value="#E71225"/>
    </inkml:brush>
  </inkml:definitions>
  <inkml:trace contextRef="#ctx0" brushRef="#br0">1325 20 13555,'-27'-6'5218,"16"2"-4951,-1 1 1,0 1-1,0 0 1,0 0 0,0 1-1,0 1 1,-5 1-268,-4 1 120,0 2 1,0 1-1,1 0 1,0 2-1,0 0 0,1 1 1,-1 1-1,-16 11-120,3 1-101,1 1-1,1 1 1,1 2-1,-12 14 102,-5 10-127,3 1-1,2 3 0,3 1 1,2 2-1,-6 16 128,-43 87-355,-19 63 355,25-34 61,7 4 1,9 2-1,-23 131-61,58-188 105,6 1-1,6 0 0,7 1 0,5 1 0,12 110-104,0-169-10,3 0 0,4-1 10,-8-51-16,2-1-1,0 0 1,2-1-1,1 0 0,1 0 1,1-1-1,3 1 17,-9-16-11,1-1 0,0 0 0,0 0 0,1-1 0,1 0 1,-1 0-1,2-1 0,-1-1 0,7 5 11,15 5 46,1-1 0,23 8-46,11 5-34,-29-10 43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2:47.798"/>
    </inkml:context>
    <inkml:brush xml:id="br0">
      <inkml:brushProperty name="width" value="0.05" units="cm"/>
      <inkml:brushProperty name="height" value="0.05" units="cm"/>
      <inkml:brushProperty name="color" value="#E71225"/>
    </inkml:brush>
  </inkml:definitions>
  <inkml:trace contextRef="#ctx0" brushRef="#br0">22 18 1960,'-7'-7'9855,"0"-1"-1589,1 6-4466,6 3-3754,-1 1 0,1 0 0,0-1 0,0 1 0,-1 0 0,1-1 1,0 1-1,0-1 0,0 1 0,1 0 0,-1-1 0,0 1 0,1 0 0,-1-1 0,1 1 1,0 0-47,16 81 106,4-1 1,4-1 0,13 26-107,-38-107-12,0 0 1,0 0 0,0 1-1,0-1 1,0 0 0,0 1 0,0-1-1,0 0 1,0 0 0,0 1-1,0-1 1,0 0 0,1 0 0,-1 1-1,0-1 1,0 0 0,0 0-1,0 1 1,0-1 0,0 0 0,1 0-1,-1 1 1,0-1 0,0 0-1,0 0 1,1 0 0,-1 1-1,0-1 1,0 0 0,1 0 0,-1 0-1,0 0 1,0 0 0,1 0-1,-1 0 1,0 1 0,0-1 0,1 0-1,-1 0 1,0 0 0,1 0-1,-1 0 1,0 0 0,0 0-1,1 0 1,-1 0 0,0-1 0,1 1-1,-1 0 1,0 0 0,0 0-1,1 0 1,-1 0 0,0 0 0,0-1-1,1 1 1,-1 0 0,0 0-1,0 0 12,9-19-552,-8 16 638,10-30-6,-2 1-1,-1-2 1,-2 1-1,-1-1 1,1-33-80,-4 25-1512,-4 41-4845,2 1 3745</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2:48.482"/>
    </inkml:context>
    <inkml:brush xml:id="br0">
      <inkml:brushProperty name="width" value="0.05" units="cm"/>
      <inkml:brushProperty name="height" value="0.05" units="cm"/>
      <inkml:brushProperty name="color" value="#E71225"/>
    </inkml:brush>
  </inkml:definitions>
  <inkml:trace contextRef="#ctx0" brushRef="#br0">95 56 0,'8'-4'2245,"4"-13"5673,0 0-1924,-12 17-5776,0-1 1,1 1-1,-1 0 1,0 0-1,0-1 1,0 1-1,1 0 1,-1-1-1,0 1 1,0 0-1,0-1 0,0 1 1,0 0-1,0-1 1,0 1-1,1 0 1,-1-1-1,0 1 1,0 0-1,0-1 1,-1 1-1,1 0 1,0-1-1,0 1 1,0 0-1,0-1 1,0 1-1,0 0 0,0-1 1,0 1-1,-1 0 1,1-1-1,0 1 1,0 0-1,-1 0 1,1-1-1,0 1 1,0 0-1,-1 0 1,1-1-1,0 1 1,0 0-1,-1 0 1,1 0-1,0 0 0,-1 0 1,1-1-1,0 1 1,-1 0-219,-17-4 3238,15 6-3219,-1-1 1,1 0-1,0 1 1,0 0-1,0 0 1,0 0-1,1 0 1,-1 0-1,0 0 1,1 1-1,-1-1 1,-1 4-20,-23 32-56,23-31 67,-1 1-35,0-1 0,1 1-1,0 0 1,1 1 0,-1-1-1,2 0 1,-3 9 24,4-12-49,0-1 0,1 1 0,0 0 1,-1-1-1,1 1 0,1-1 0,-1 1 0,1 0 0,0-1 0,0 1 0,0-1 0,0 1 0,1-1 0,0 1 49,-1-4-54,1 0 1,0 0-1,-1 0 0,1 1 0,0-1 0,0-1 0,-1 1 0,1 0 1,0 0-1,0-1 0,0 1 0,0-1 0,0 0 0,0 1 0,0-1 1,0 0-1,0 0 0,0 0 0,0-1 0,0 1 54,22 2 30,42 15-51,-60-15 56,0 0 0,0 0 0,-1 1 0,1 0 0,-1 0 0,0 1 0,1-1 1,-1 1-1,-1 0 0,5 5-35,-9-9 24,1 0-1,-1 1 1,0-1 0,0 0 0,1 1 0,-1-1 0,0 1-1,0-1 1,0 0 0,0 1 0,0-1 0,0 1 0,0-1 0,0 0-1,0 1 1,0-1 0,0 1 0,0-1 0,0 0 0,0 1-1,0-1 1,0 1 0,0-1 0,0 0 0,-1 1 0,1-1-1,0 1 1,0-1 0,0 0 0,-1 1 0,1-1 0,0 0-1,0 0 1,-1 1 0,1-1 0,0 0 0,-1 0 0,1 1-1,0-1 1,-1 0-24,-21 13 748,4-4-820,3 4 73,12-10-10,-1 0 1,1-1-1,-1 1 0,1 0 0,-1-1 0,0 0 0,0 0 1,0 0-1,0-1 0,0 1 0,-1-1 0,1 0 1,0 0-1,-1 0 9,-14 3-393,17-3 240,0 0 0,0 0 0,-1 0 0,1-1 0,0 1-1,-1-1 1,1 0 0,-1 0 0,1 0 0,0 0-1,-1 0 1,1 0 0,0-1 0,-1 1 0,1-1 0,-1 0 153,-17-11-463</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2:50.893"/>
    </inkml:context>
    <inkml:brush xml:id="br0">
      <inkml:brushProperty name="width" value="0.05" units="cm"/>
      <inkml:brushProperty name="height" value="0.05" units="cm"/>
      <inkml:brushProperty name="color" value="#E71225"/>
    </inkml:brush>
  </inkml:definitions>
  <inkml:trace contextRef="#ctx0" brushRef="#br0">1 1134 88,'0'17'2821,"6"-26"1504,4-16-715,-4 8-4272,24-94 2924,-5-2 0,5-66-2262,-16 84 499,4 1 1,4 0 0,13-30-500,-17 76 63,2 0 0,5-5-63,-21 47 28,0 1 0,0 0-1,1 0 1,-1 0 0,1 0-1,0 1 1,1 0-1,-1 0 1,1 0 0,0 1-1,0 0 1,0 0 0,0 0-1,3 0-27,-7 2 9,1 1 0,-1-1 0,1 0 0,-1 1 0,1 0 0,-1-1 0,1 1 0,-1 0 0,1 0 0,0 1 0,-1-1 0,1 1 0,-1-1 0,1 1 1,-1 0-1,0 0 0,1 0 0,-1 0 0,0 0 0,1 0-9,1 2 49,0 0 1,-1 1-1,1-1 1,-1 1-1,1-1 1,-1 1-1,0 0 1,-1 0 0,1 0-1,0 3-49,6 11 150,-1 0 0,-2 1-1,1 0 1,1 17-150,4 32 164,-2 1 1,-4 0-1,-3 0 0,-4 18-164,9 131 73,-3-185-79,2 0 0,1 0 0,1 0 0,11 21 6,-16-43-38,1 0 1,0 0-1,1-1 1,0 0 0,1 0-1,0 0 1,4 4 37,-8-11-35,-1 0 0,1 0 0,0 0 0,0 0 0,0-1 0,0 1 0,1-1 0,-1 0 0,1 0 0,0 0 0,-1 0 0,1-1 0,0 1 0,0-1 0,0 0 0,0 0 0,0-1 0,0 1 0,0-1 0,0 0 0,0 0 0,0 0 0,2 0 35,1-2-47,0-1 1,0 1 0,-1-1 0,1 0-1,-1-1 1,0 0 0,0 0 0,0 0-1,-1 0 1,1-1 0,-1 0-1,0 0 1,-1 0 0,1-1 0,2-3 46,3-7-69,0 0 1,-1-1 0,0 0 0,-2 0 0,2-5 68,-1-4 23,-2-1 0,0 0 0,-2 0 0,-1-1 1,-1-11-24,1-2 324,7-34-324,35-138 505,-33 154-101,4 1-1,1 0 0,3 2 0,13-24-403,-23 61 26,0 0 1,1 1-1,2-2-26,-8 14 30,-1 0-1,1 0 0,0 1 0,0-1 0,1 1 0,0 0 0,0 1 0,0-1 0,0 1 1,4-1-30,-8 4 15,0 0 0,0 0 1,0 0-1,0 1 0,0-1 1,1 1-1,-1-1 0,0 1 1,0 0-1,1 0 0,-1 0 1,0 0-1,0 0 0,1 0 1,-1 1-1,0-1 0,0 1 1,1 0-1,-1 0 0,0 0-15,1 1 63,1 0 1,-1 0-1,-1 0 0,1 0 0,0 1 0,0 0 1,-1-1-1,0 1 0,1 0 0,-1 0 0,1 3-63,4 7 213,-1 1-1,-1-1 1,0 1-1,0 0 1,1 11-213,13 65 302,-4 0 0,-4 2-1,-1 72-301,-7-53 88,8 38-88,-6-113-55,1 0 0,2-1 0,1 0 1,2 0-1,1-1 0,4 6 55,-10-28-116,0 0 0,1-1 0,0 0 0,1-1 0,0 0 0,1 0 0,0 0-1,0-1 1,1-1 0,4 4 116,-10-9-36,0 0-1,1 0 1,0 0 0,-1-1-1,1 0 1,0 0-1,0 0 1,0 0 0,0-1-1,1 1 1,-1-1 0,0-1-1,1 1 1,-1-1-1,0 0 1,1 0 0,-1-1-1,1 1 1,-1-1-1,0 0 1,0-1 0,0 1-1,0-1 1,0 0-1,0 0 1,2-2 36,-2 1-9,0-1-1,0 0 1,0-1-1,-1 1 1,0-1 0,0 0-1,0 0 1,0 0-1,-1 0 1,0-1 0,0 0-1,2-5 10,-2 5-91,0 0 0,0 0-1,0 0 1,1 1-1,0-1 1,0 1 0,0 0-1,1 0 1,-1 0 0,1 1-1,5-4 92,10-3-417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2:53.825"/>
    </inkml:context>
    <inkml:brush xml:id="br0">
      <inkml:brushProperty name="width" value="0.05" units="cm"/>
      <inkml:brushProperty name="height" value="0.05" units="cm"/>
      <inkml:brushProperty name="color" value="#E71225"/>
    </inkml:brush>
  </inkml:definitions>
  <inkml:trace contextRef="#ctx0" brushRef="#br0">1 0 8082,'24'19'4178,"7"12"-2886,-21-19-1365,1-2 1,0 1-1,1-1 0,2 1 73,32 16 93,1-2 0,1-1-1,1-3 1,19 4-93,-8-2 116,-1 2-1,53 31-115,-70-29 60,-2 2-1,0 2 1,-2 1 0,-2 2-1,-1 1 1,-1 2 0,8 16-60,-1 1 84,-3 2 0,-3 2 0,-2 1 1,-2 1-1,1 13-84,0 13 201,-3 0 1,-5 2 0,14 90-202,-11 5 1239,-3 86-1239,-14-126 472,-7 1 0,-6 0 0,-10 41-472,4-120 511,-3 1 1,-3-2-1,-15 41-511,15-61 484,-3-2-1,-1 0 1,-1-1-1,-3-1 1,-18 23-484,29-46 142,-2 0 0,0-1 1,0-1-1,-1-1 0,-1 0 0,-1-1 0,0 0 0,-1-1 1,0-2-1,0 1 0,-1-2 0,-1-1 0,-6 2-142,-26 9 755</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2:55.009"/>
    </inkml:context>
    <inkml:brush xml:id="br0">
      <inkml:brushProperty name="width" value="0.05" units="cm"/>
      <inkml:brushProperty name="height" value="0.05" units="cm"/>
      <inkml:brushProperty name="color" value="#E71225"/>
    </inkml:brush>
  </inkml:definitions>
  <inkml:trace contextRef="#ctx0" brushRef="#br0">22 13 672,'0'-9'9991,"0"5"-3429,1 10-795,-2 31-5331,-7 61-330,-5 77 190,12-137-3310,5 38 3014,-3-58-3014,-3-9 1135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2:55.324"/>
    </inkml:context>
    <inkml:brush xml:id="br0">
      <inkml:brushProperty name="width" value="0.05" units="cm"/>
      <inkml:brushProperty name="height" value="0.05" units="cm"/>
      <inkml:brushProperty name="color" value="#E71225"/>
    </inkml:brush>
  </inkml:definitions>
  <inkml:trace contextRef="#ctx0" brushRef="#br0">1 1 10354,'1'8'7658,"-2"-6"-5634,2-2-319,-1 0-1313,0 0-176,3 0-136,10 3-88,7 4 8,39 14 0,-39-21 72,14-2-360,0-6 1192,0-9-744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2:56.277"/>
    </inkml:context>
    <inkml:brush xml:id="br0">
      <inkml:brushProperty name="width" value="0.05" units="cm"/>
      <inkml:brushProperty name="height" value="0.05" units="cm"/>
      <inkml:brushProperty name="color" value="#E71225"/>
    </inkml:brush>
  </inkml:definitions>
  <inkml:trace contextRef="#ctx0" brushRef="#br0">1141 60 1992,'1'-1'91,"37"-21"4405,-35 21-3632,-1-1-1,1 0 1,-1 0-1,0 0 1,0-1-1,0 1 1,0 0 0,0-1-1,-1 1 1,1-1-1,-1 0 1,1 0-1,-1 0-863,-3-1 6128,-8 5-4404,-17 10-1423,2 0-156,2 2 1,-1 0-1,2 2 1,0 0 0,-14 14-146,-13 17-7,3 3 0,2 1 1,2 2-1,2 2 0,-23 45 7,-36 73-62,-18 59 62,-130 327-96,173-359 14,-41 179 82,90-273-29,4 2 1,5 1-1,3 22 29,10-71-54,2 0 1,3 1-1,2-1 0,3 0 1,2 0-1,12 35 54,-12-64-53,1 0 0,1-1-1,1 0 1,2-1 0,1-1-1,1 0 1,4 3 53,-12-19-27,0 0-1,1 0 1,0-1 0,1 0-1,0-1 1,0 0 0,1-1-1,1 0 1,-1-1 0,1 0 0,0-1-1,1 0 1,-1 0 0,1-2-1,0 0 1,1 0 0,4 0 27,14 0-17,0-2 0,0-1 0,0-1 0,0-2 0,0-1 0,28-7 17,-57 10 11,0-1 0,-1 1 1,1-1-1,0 1 0,-1-1 0,1 0 0,0 0 0,-1 0 0,1 0 0,-1 0 0,0-1 0,1 1 0,-1-1 0,0 0 0,0 0 0,0 1 0,0-1 0,0-1 1,0 1-1,-1 0 0,1 0 0,-1-1 0,0 1 0,1 0 0,-1-1 0,0 0 0,0 1 0,-1-1 0,1 1 0,0-1 0,-1 0 0,0 0 0,1 1 0,-1-2-11,3-32 28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49:17.762"/>
    </inkml:context>
    <inkml:brush xml:id="br0">
      <inkml:brushProperty name="width" value="0.05" units="cm"/>
      <inkml:brushProperty name="height" value="0.05" units="cm"/>
      <inkml:brushProperty name="color" value="#E71225"/>
    </inkml:brush>
  </inkml:definitions>
  <inkml:trace contextRef="#ctx0" brushRef="#br0">5 0 9258,'0'0'7978,"-1"0"-5042,-1 0-1047,1 0-1201,1 0-176,0 2-328,0-1-80,0 1-664,0-1-456,0 1 1616,0 2-896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2:57.628"/>
    </inkml:context>
    <inkml:brush xml:id="br0">
      <inkml:brushProperty name="width" value="0.05" units="cm"/>
      <inkml:brushProperty name="height" value="0.05" units="cm"/>
      <inkml:brushProperty name="color" value="#E71225"/>
    </inkml:brush>
  </inkml:definitions>
  <inkml:trace contextRef="#ctx0" brushRef="#br0">33 576 3281,'-21'8'4755,"21"-8"-4608,0 0-1,-1 0 0,1 1 1,0-1-1,-1 0 0,1 0 1,0 0-1,-1 0 1,1 0-1,-1 0 0,1 0 1,0 0-1,-1-1 1,1 1-1,-1 0 0,1 0 1,0 0-1,-1 0 1,1 0-1,0-1 0,-1 1 1,1 0-1,0 0 0,-1 0 1,1-1-1,0 1 1,0 0-1,-1 0 0,1-1 1,0 1-1,0 0 1,0-1-1,-1 1 0,1 0 1,0-1-1,0 1 1,0 0-1,0-1 0,0 1 1,0-1-1,-1 1 0,1 0 1,0-1-1,0 1 1,0-1-1,0 1 0,0 0 1,1-1-1,-1 1 1,0 0-1,0-1 0,0 1 1,0 0-1,0-1 1,0 1-1,1-1 0,-1 1 1,0 0-1,0 0 0,0-1 1,1 1-1,-1 0 1,0-1-1,1 1-146,25-66 1296,4 1 1,2 2-1,27-38-1296,-39 70 139,2 1 0,1 0 1,1 2-1,2 1 0,1 0 0,0 3 1,30-21-140,-52 41 14,1 0 1,-1 1-1,1-1 1,0 1-1,0 1 1,0-1-1,0 1 1,1 0-1,-1 0 1,0 1-1,2 0-14,-5 1 25,0 0 0,0 0 0,-1 1 0,1-1 0,0 1 0,0 0 0,-1-1 0,1 1 0,-1 1 0,1-1-1,-1 0 1,1 1 0,-1-1 0,0 1 0,1 0 0,-1-1 0,0 1 0,0 0 0,0 0 0,-1 1 0,1-1 0,0 0 0,-1 1 0,1-1-1,-1 1 1,0-1 0,0 1 0,0 0-25,9 19 155,-1 1 0,-2 0-1,0 1 1,3 23-155,9 99 228,-9-51-148,-8-81-85,1 0-1,0-1 1,0 0 0,1 0-1,1 0 1,0 0-1,1-1 1,3 4 5,-7-12-14,0-1-1,0 1 1,1-1 0,-1 0-1,1 0 1,0 0 0,-1 0-1,1 0 1,1-1 0,-1 1-1,0-1 1,1 0-1,-1 0 1,1 0 0,-1 0-1,1-1 1,0 0 0,0 1-1,0-1 1,0-1 0,0 1-1,0 0 1,0-1 0,0 0-1,0 0 1,0 0 0,0-1-1,0 1 1,0-1 0,0 0 14,8-3-8,0 0 0,0-1 0,-1-1 0,0 1 0,0-2 1,-1 0-1,1 0 0,1-3 8,18-15 247,26-28-247,211-219 1133,-261 265-1215,-3 4 23,-1 0 1,1 0 0,0 0 0,0 1 0,0-1-1,0 1 1,0 0 0,0-1 0,0 1 0,1 1-1,-1-1 1,1 0 0,0 1 0,2-1 58,-6 2-115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2:58.610"/>
    </inkml:context>
    <inkml:brush xml:id="br0">
      <inkml:brushProperty name="width" value="0.05" units="cm"/>
      <inkml:brushProperty name="height" value="0.05" units="cm"/>
      <inkml:brushProperty name="color" value="#E71225"/>
    </inkml:brush>
  </inkml:definitions>
  <inkml:trace contextRef="#ctx0" brushRef="#br0">67 193 0,'2'-6'417,"3"1"3462,-4 4-2963,0 1 0,-1-1 0,1 1 0,0-1 0,-1 0 0,1 1 0,-1-1 0,1 0 0,-1 1 0,1-1 0,-1 0 0,1 0 0,-1 0 0,0 1 0,0-1 0,1 0 1,-1 0-1,0 0 0,0 0-916,0 0 514,-1 2-482,0-1-1,1 1 0,-1-1 0,0 1 0,0-1 0,0 1 1,0 0-1,1-1 0,-1 1 0,0 0 0,1 0 0,-1-1 0,1 1 1,-1 0-1,1 0 0,-1 0 0,1 0 0,-1 0 0,1 0-31,-5 8 46,4-8-46,-7 10 32,1 0-1,0 1 1,0 0-1,1 1 1,-2 6-32,7-15-5,0 0-1,0 1 1,0-1 0,0 1-1,0 0 1,1-1 0,0 1-1,0-1 1,0 1 0,1 0 0,0-1-1,0 1 1,0-1 0,0 1-1,0-1 1,1 0 0,0 1-1,0-1 1,0 0 0,1 0 5,0 1-18,0 0 1,1 0-1,0-1 0,0 1 1,0-1-1,0 0 0,1 0 1,-1 0-1,1-1 0,0 0 1,0 0-1,1 0 0,-1 0 1,0-1-1,1 0 1,0 0-1,-1-1 0,1 1 1,0-1-1,0-1 0,0 1 1,0-1-1,0 0 0,0 0 1,-1 0-1,1-1 0,0 0 1,0 0-1,0-1 0,-1 0 1,1 0-1,0 0 1,-1 0-1,0-1 0,0 0 1,0 0-1,0 0 0,0-1 1,0 0-1,-1 0 0,0 0 1,0 0-1,0-1 18,9-13 23,-2 1-1,0-2 1,-1 1-1,0-2 1,-2 1-1,0-1 1,-2 0 0,0-1-1,-1 1 1,-1-1-1,-1 0 1,0-20-23,-3 36 59,0 0 1,0 1-1,-1-1 0,1 0 1,-1 1-1,0-1 0,-1 1 1,1-1-1,-1 1 0,0 0 1,0 0-1,0 0 1,0 0-1,-1 0 0,0 0 1,-2-2-60,2 3 98,0 0 1,-1 1-1,0-1 1,0 1 0,0 0-1,0 0 1,0 0-1,0 1 1,0-1 0,0 1-1,-1 0 1,1 0-1,0 1 1,-1-1 0,1 1-1,-1 0 1,1 0-1,-1 0-98,-20 1 178,0 2 0,1 0 0,-24 6-178,39-7-231,0 1 0,1-1 0,-1 1 1,0 1-1,1 0 0,0 0 1,0 1-1,0 0 0,1 0 1,-1 1-1,1-1 0,-2 4 231,-3 10-1959,7 3 768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2:59.228"/>
    </inkml:context>
    <inkml:brush xml:id="br0">
      <inkml:brushProperty name="width" value="0.05" units="cm"/>
      <inkml:brushProperty name="height" value="0.05" units="cm"/>
      <inkml:brushProperty name="color" value="#E71225"/>
    </inkml:brush>
  </inkml:definitions>
  <inkml:trace contextRef="#ctx0" brushRef="#br0">9 111 2785,'0'0'354,"-1"0"1,1 0 0,0 0-1,-1 0 1,1 0 0,0 0 0,-1 0-1,1 0 1,0 0 0,-1 0-1,1 0 1,0 0 0,-1 0-1,1-1 1,0 1 0,-1 0 0,1 0-1,0 0 1,0-1 0,-1 1-1,1 0 1,0 0 0,0-1 0,-1 1-1,1 0 1,0 0 0,0-1-1,0 1 1,0 0 0,-1-1-1,1 1-354,2-14 2560,18-18-2355,17-7 372,-36 37-459,1 0 0,0 1-1,0-1 1,1 0 0,-1 1 0,0-1-1,1 1 1,-1-1 0,1 1-1,-1 0 1,1 0 0,-1 0 0,1 1-1,0-1 1,-1 1 0,1-1-118,-1 1 49,0 1 0,0-1-1,-1 0 1,1 0 0,0 1 0,-1-1 0,1 1 0,0 0 0,-1 0 0,1-1-1,-1 1 1,1 0 0,-1 0 0,0 0 0,1 0 0,-1 1 0,0-1 0,1 1-49,4 6 51,0 1 0,-1-1 0,-1 1 0,0 0-1,0 1 1,0-1 0,0 4-51,4 10 188,-6-20-188,-1 1 0,1-1 0,0 1 0,0-1 0,0 0 0,1 1 0,-1-1 0,1-1 0,0 1 0,0 0 0,0 0 0,0-1 0,0 0 0,3 2 0,-3-3-8,0 0 0,0 0 0,-1 0 0,1-1 0,0 1 1,0-1-1,0 0 0,0 0 0,0 0 0,0 0 0,0-1 0,0 1 1,-1-1-1,1 0 0,0 1 0,0-1 0,-1-1 0,1 1 0,1-1 8,79-39-853,-63 31 558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2:59.810"/>
    </inkml:context>
    <inkml:brush xml:id="br0">
      <inkml:brushProperty name="width" value="0.05" units="cm"/>
      <inkml:brushProperty name="height" value="0.05" units="cm"/>
      <inkml:brushProperty name="color" value="#E71225"/>
    </inkml:brush>
  </inkml:definitions>
  <inkml:trace contextRef="#ctx0" brushRef="#br0">0 0 6313,'3'6'8538,"-6"-1"-5777,6-5-977,-3 0-1608,0 0-176,0 0-576,0 0 472,3 0-16</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3:00.589"/>
    </inkml:context>
    <inkml:brush xml:id="br0">
      <inkml:brushProperty name="width" value="0.05" units="cm"/>
      <inkml:brushProperty name="height" value="0.05" units="cm"/>
      <inkml:brushProperty name="color" value="#E71225"/>
    </inkml:brush>
  </inkml:definitions>
  <inkml:trace contextRef="#ctx0" brushRef="#br0">0 11 5081,'0'-2'8130,"0"1"-4001,0-1-1281,0 1-1743,0-1-385,0 1-504,0-1-352,0 2-872,0 0-3065,0 0 2720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3:01.825"/>
    </inkml:context>
    <inkml:brush xml:id="br0">
      <inkml:brushProperty name="width" value="0.05" units="cm"/>
      <inkml:brushProperty name="height" value="0.05" units="cm"/>
      <inkml:brushProperty name="color" value="#E71225"/>
    </inkml:brush>
  </inkml:definitions>
  <inkml:trace contextRef="#ctx0" brushRef="#br0">0 2 3457,'0'0'4021,"0"-1"-3697,0 2 2830,0 2 5900,7 197-7376,-4-164-1649,2 1 0,1-1 0,2 0 1,8 21-30,-15-54 3,1 4-32,1 0 1,0 0-1,0 0 1,0 0-1,5 5 29,-8-11-14,1 0 1,0 0-1,0 0 0,-1 0 1,1 0-1,0 0 0,0 0 0,0 0 1,0-1-1,1 1 0,-1 0 1,0-1-1,0 1 0,0-1 1,1 1-1,-1-1 0,0 1 1,0-1-1,1 0 0,-1 0 0,0 1 1,1-1-1,-1 0 0,0 0 1,1 0-1,-1-1 0,0 1 1,1 0-1,-1 0 0,0-1 1,0 1-1,1-1 0,-1 1 1,0-1-1,1 0 14,5-4 21,0 0 0,0 0 0,-1-1 1,0 0-1,0 0 0,0-1 0,-1 1 0,0-1 0,0 0 0,-1-1 1,0 1-1,0-1 0,-1 0 0,1-3-21,7-19 165,-2 1-1,-1-2 0,0-8-164,-4 22 62,2-13 63,0 0 1,-2 0-1,-1 0 0,-2 0 1,-1-5-126,-2 15 216,2 17-3032,0 3 1884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3:02.359"/>
    </inkml:context>
    <inkml:brush xml:id="br0">
      <inkml:brushProperty name="width" value="0.05" units="cm"/>
      <inkml:brushProperty name="height" value="0.05" units="cm"/>
      <inkml:brushProperty name="color" value="#E71225"/>
    </inkml:brush>
  </inkml:definitions>
  <inkml:trace contextRef="#ctx0" brushRef="#br0">162 57 3201,'7'-20'6259,"1"-15"3617,-8 34-8302,-3 1 3538,-7 11-4744,4 2-285,-1 1 0,-1-1 0,0-1 0,-6 7-83,5-7 10,1 1 0,0-1 0,1 1-1,0 1 1,-3 9-10,7-14-22,0 1 0,0-1-1,1 1 1,0 0 0,1 0 0,0 0-1,0 0 1,1 0 0,1 0 0,-1 0 0,2 0-1,0 1 23,-2-10-17,1 0 0,-1 0-1,1 0 1,-1 0 0,1 0-1,0 0 1,0 0 0,-1 0-1,1 0 1,0-1 0,0 1-1,0 0 1,0-1 0,0 1-1,0 0 1,0-1 0,0 0-1,0 1 1,0-1 0,0 1-1,0-1 1,0 0 0,1 0-1,-1 0 1,0 0 0,0 0-1,0 0 1,0 0 0,0 0-1,1 0 1,-1 0 17,44-7-282,-34 4 262,-2 2 13,0-1-1,1 2 0,-1-1 0,0 1 0,1 1 0,-1 0 0,1 0 0,-1 1 1,0 0-1,9 3 8,-14-3 11,0-1 1,0 1-1,0 0 0,0 0 1,-1 0-1,1 1 1,0-1-1,-1 1 1,0 0-1,0 0 0,0 0 1,0 0-1,0 1 1,0-1-1,-1 1 0,0 0 1,0 0-1,0-1 1,0 1-1,0 0 1,-1 1-1,0-1 0,0 0 1,0 0-1,0 2-11,-1-1 31,0 0-1,0 0 0,0 0 1,-1 0-1,1 0 1,-1 0-1,-1 0 0,1-1 1,-1 1-1,0 0 1,0-1-1,0 1 0,0-1 1,-1 1-1,0-1 1,0 0-1,0 0 0,0-1 1,-1 1-1,1-1 1,-1 1-1,0-1 0,0 0 1,0-1-1,-1 1 1,1-1-1,0 1 0,-1-1-30,-8 4 12,1-1 0,-1 0 0,0-1 0,0 0 0,-1-1 0,1-1 0,-1 0 0,1 0 0,-13-2-12,19 0-133,0 0 0,0-1 0,0 0 0,0 0 0,0-1 0,0 0 0,0 0 0,1-1 0,-1 0 0,1 0 0,-2-1 133,-21-23-579</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3:05.713"/>
    </inkml:context>
    <inkml:brush xml:id="br0">
      <inkml:brushProperty name="width" value="0.05" units="cm"/>
      <inkml:brushProperty name="height" value="0.05" units="cm"/>
      <inkml:brushProperty name="color" value="#E71225"/>
    </inkml:brush>
  </inkml:definitions>
  <inkml:trace contextRef="#ctx0" brushRef="#br0">167 762 1032,'-5'17'176,"-16"37"1121,20-50-1097,-2 1-1,1-1 1,0 0-1,-1 1 0,0-1 1,0-1-1,0 1 1,-1 0-1,1-1 1,-2 1-200,4-3 225,0 1 1,-1-1 0,1 0-1,-1 0 1,1-1 0,-1 1 0,1 0-1,-1 0 1,1-1 0,-1 1-1,0-1 1,0 1 0,1-1-1,-1 0 1,0 0 0,0 0 0,1 0-1,-1 0 1,0 0 0,0 0-1,1 0 1,-1-1 0,0 1-1,1-1 1,-1 1 0,0-1 0,1 0-1,-1 1 1,1-1 0,-1 0-1,1 0 1,-1 0 0,1 0-1,0-1 1,-1 1 0,1 0 0,0-1-1,0 1 1,0 0 0,0-1-1,0 1 1,0-2-226,-5-8 511,1 0-1,0 0 1,0-1-1,2 0 1,-3-9-511,4 15-214,-2-11 293,1-1 0,0 1-1,2-1 1,0 0 0,1 1 0,0-1-1,2-6-78,6-33 837,10-34-837,0-4 838,-14 75-759,0 0 0,1 0 0,1 0 0,1 0 1,1 1-1,1 1 0,0-1 0,1 1 0,1 1 0,1 0 0,12-13-79,-14 18 0,1 1 0,0 1 1,1 0-1,0 0 0,0 1 0,1 1 0,0 0 0,1 1 0,0 0 0,0 1 1,0 1-1,1 0 0,0 1 0,0 0 0,0 1 0,2 1 0,8-1 66,239-22 220,-202 22-256,0 3 1,0 2 0,14 5-31,2 6 84,38 13-84,32 7 66,-111-27-49,-1 2 0,0 1 0,15 8-17,-38-12 73,0 0-1,0 2 1,-1-1-1,0 2 1,0-1-1,0 2 0,-1-1 1,-1 2-1,1-1 1,4 8-73,10 11 302,-11-13-201,0 2 1,-1 0-1,2 5-101,-11-16 58,-1 1-1,1 0 1,-1 0 0,-1 0 0,1 0 0,-1 0-1,-1 1 1,1-1 0,-1 0 0,0 1-1,-1 1-57,1 8 282,-2 0 0,0 0 0,-1 0 0,0-1 0,-2 1-1,0 0 1,-1 0-282,2-9 69,0 1-1,-1-1 1,0 0-1,0 0 1,-1-1 0,0 1-1,0-1 1,-1 0-1,0 0 1,0-1-1,0 0 1,-1 0-1,0 0 1,-2 0-69,-41 24 251,-2-2 0,-17 5-251,23-11 115,30-15-86,0-1 0,-1-1-1,0 0 1,-16 1-29,-35 11 74,14-1 16,28-9-24,0 1-1,-15 8-65,-7 5 35,29-14-23,1 1 0,-1 1 0,2 1-1,-5 3-11,16-9-2,1 0 0,-1 1-1,1 0 1,0 0 0,1 0-1,-1 0 1,1 1-1,0 0 1,0 0 0,1 0-1,0 0 1,0 1 0,0-1-1,0 2 3,-6 25-24,1 0 0,1 0 0,2 0 0,1 1 0,1-1 0,3 22 24,3 7-18,3-1 1,2 0-1,6 12 18,2 24 101,4 94-101,-13-113-6,-2-16 41,-2 1 0,-4 39-35,0-70 6,1-20-1,0 1 0,-1 0 0,-1-1 1,-1 2-6,2-10 10,0 0 1,0 0 0,0 0-1,-1-1 1,0 1 0,0 0-1,0-1 1,0 0 0,0 1-1,-1-1 1,0 0 0,1 0 0,-1-1-1,0 1 1,-1 0-11,-2 2 24,-1 0 1,0-1 0,0 1-1,0-2 1,-6 3-25,10-5 5,0 0 0,0 0 0,0 0 1,0-1-1,0 1 0,0-1 0,0 0 1,0 0-1,0 0 0,0-1 0,0 1 1,0-1-1,0 1 0,0-1 0,0 0 1,0 0-1,-1-1-5,-23-9-8,-31-16 66,55 25-69,-1 0 0,1 0 0,0 0 0,0-1 0,0 0 0,0 1 0,0-1 0,1 0 0,-1 0 0,1-1 0,0 1 0,0 0 0,-2-4 11,-21-44-169,18 39 165,0 0 1,2-1-1,-1 0 0,1 0 1,-1-7 3,-4-100-73,8 63 195,3 50-100,-1 0-1,0 0 0,0-1 0,-1 1 0,0 0 1,0 0-1,-1 0 0,1 0 0,-2 0 0,1 0 1,-2-2-22,1 3 0,1 0 1,-1 0 0,1 0 0,1-1 0,-1 1-1,1-1 1,0 1 0,0-1 0,1 1-1,0-1 1,0 1 0,1-2-1,-1-11-1,-9-66-55,9 59 56,-1 14-3,1-1-1,0 1 1,1 0 0,1 0-1,0 0 1,0 0-1,1 0 1,0 0 3,4-8-13,-2-1-1,0 0 1,-1-10 13,8-33 41,-4 42-22,-7 18-19,1-1-1,-1 0 1,1 0 0,-1 1 0,-1-1 0,1 0 0,-1-3 0,1 1 1,0 0 0,0-1 0,0 1 0,1 0 0,0-2-1,0 5 7,-1-1 1,0 1-1,0-1 1,0 1-1,0-1 1,-1 1 0,0-1-1,0 0 1,0 1-1,0-1 1,-1 0 0,-1-3-8,-3-10 43,3 10-18,0 0 1,-1 0 0,1 1-1,-2 0 1,1-1-1,-1 1 1,0 0-1,0 1 1,-5-6-26,2 4 45,1 1-7,0 0-1,-1 0 0,0 0 0,0 0 0,-1 1 1,0 1-1,0-1 0,-1 1 0,1 1-37,0 0 27,0 1-1,0 1 1,0 0 0,0 0-1,-3 0-26,-31-9 72,-2 2-1,38 8-66,-1 0-1,0 0 0,1 0 1,-1-1-1,1 0 0,-1 0 1,0-1-5,-10-8-35,1 0 0,-1-2 0,2 0 0,0 0 0,0-2 0,2 0 0,0 0 0,-3-7 35,10 9-638,6 12 924</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3:06.525"/>
    </inkml:context>
    <inkml:brush xml:id="br0">
      <inkml:brushProperty name="width" value="0.05" units="cm"/>
      <inkml:brushProperty name="height" value="0.05" units="cm"/>
      <inkml:brushProperty name="color" value="#E71225"/>
    </inkml:brush>
  </inkml:definitions>
  <inkml:trace contextRef="#ctx0" brushRef="#br0">81 131 1696,'29'-34'1117,"-27"31"-891,0 1 1,0-1-1,-1 0 1,1 1 0,-1-1-1,1 0 1,-1 0 0,0 0-1,0 0 1,-1 0-1,1-1-226,2-6 1034,-3 10-950,9-27 3893,-9 25-3471,1 1 1,-1 0 0,1-1 0,-1 1 0,0 0-1,1-1 1,-1 1 0,0 0 0,0-1-1,0 1 1,0-1 0,0 1 0,0 0-1,0-1 1,-1 1 0,0-2-507,0 3 131,1 0 0,-1 0 0,0 1 0,0-1 0,0 0 0,0 0 0,0 1 0,0-1 0,0 0 1,0 1-1,0-1 0,1 1 0,-1-1 0,0 1 0,0-1 0,0 1 0,1 0 0,-1-1 0,0 1 0,1 0 0,-1 0 0,1 0 0,-1-1 0,1 1 0,-1 0 0,1 0 0,0 0 0,-1 0-131,1-1 1,-19 35 13,1 1-1,2 0 1,2 2-1,1-1 1,2 2-1,1-1 1,-3 38-14,11-66-11,1-1 1,1 1-1,-1-1 0,1 1 1,1 0-1,0-1 1,0 1-1,1-1 0,0 0 1,1 1-1,0-1 1,4 8 10,-4-12-21,0 0 1,0 0 0,0 0 0,1-1-1,0 1 1,0-1 0,0 0 0,0 0-1,1-1 1,0 1 0,-1-1 0,1 0 0,0 0-1,1 0 1,-1-1 0,0 0 0,1 0-1,-1-1 1,1 1 0,0-1 0,5 0 20,-5 0-2,1 0 1,0-1 0,0 0 0,0 0-1,-1-1 1,1 0 0,0 0 0,-1-1 0,1 1-1,-1-1 1,1-1 0,-1 1 0,0-1-1,0-1 1,0 1 0,0-1 0,-1 0-1,1 0 1,-1 0 0,0-1 0,0 0 0,-1 0-1,0 0 1,1 0 0,-2-1 0,1 0-1,-1 0 1,1 0 0,-2 0 0,1 0-1,-1 0 1,0-1 0,0 0 0,-1 1 0,0-1-1,0 0 1,0 1 0,-1-1 0,0-6 1,-1-13 57,-1 0 0,-1 1 0,-1-1 0,-1 1 0,-1 0 0,-1 0 0,-5-8-57,9 25 27,0 0-1,-1-1 0,0 2 1,-1-1-1,0 0 0,0 1 1,0 0-1,-1 0 0,0 1 1,0-1-1,-1 1 0,0 1 1,0-1-1,0 1 0,-1 1 1,0-1-1,1 1 0,-2 0 1,1 1-1,0 0 0,-1 0 1,-5 0-27,10 2-258,0 0 1,0 1 0,1 0-1,-1 0 1,0 0 0,0 0 0,0 0-1,0 1 1,0 0 0,1-1 0,-5 3 257,4-1-2101,5 3 848</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3:07.176"/>
    </inkml:context>
    <inkml:brush xml:id="br0">
      <inkml:brushProperty name="width" value="0.05" units="cm"/>
      <inkml:brushProperty name="height" value="0.05" units="cm"/>
      <inkml:brushProperty name="color" value="#E71225"/>
    </inkml:brush>
  </inkml:definitions>
  <inkml:trace contextRef="#ctx0" brushRef="#br0">152 80 2529,'-1'0'171,"1"0"0,0 0 1,-1-1-1,1 1 1,0 0-1,0 0 1,-1 0-1,1 0 1,0 0-1,-1-1 0,1 1 1,0 0-1,0 0 1,-1 0-1,1-1 1,0 1-1,0 0 1,-1 0-1,1-1 0,0 1 1,0 0-1,0-1 1,-1 1-1,1 0 1,0 0-1,0-1 1,0 1-1,0 0 0,0-1 1,0 1-1,0 0 1,0-1-1,0 1 1,0 0-1,0-1 1,0 1-172,0-1 234,0 1 1,0 0 0,0 0 0,0 0 0,0-1 0,0 1 0,0 0 0,0 0 0,0-1 0,0 1 0,0 0-1,0 0 1,0-1 0,0 1 0,0 0 0,0 0 0,0-1 0,-1 1 0,1 0 0,0 0 0,0 0 0,0-1-1,0 1 1,0 0 0,-1 0 0,1 0 0,0 0 0,0 0 0,0-1 0,-1 1 0,1 0 0,0 0 0,0 0 0,-1 0-1,1 0 1,0 0 0,0 0 0,0 0 0,-1 0 0,1 0 0,0 0 0,0 0 0,-1 0 0,1 0 0,0 0-1,0 0 1,-1 0 0,1 0 0,0 0 0,0 0 0,-1 0 0,1 0 0,0 0 0,0 0 0,0 0-235,-6 3 44,0 0 1,0 0-1,0 0 0,1 0 1,0 1-1,0 0 1,0 0-1,0 1 1,0-1-1,1 1 1,0 0-1,0 0 1,0 0-1,0 2-44,0-1 32,-4 7-33,1 2-1,0-1 0,0 1 0,2 0 1,0 0-1,1 1 0,0-1 0,1 1 0,1 0 1,0 15 1,0-19 1,1-4-15,0 0 0,1 0-1,-1 0 1,2 0 0,-1 0-1,1 0 1,0 0 0,1 0-1,0 2 15,-1-7-20,1 0-1,-1-1 0,0 1 0,1-1 0,0 0 0,0 1 1,-1-1-1,1 0 0,0 0 0,1 0 0,-1 0 0,0 0 1,1 0-1,-1-1 0,1 1 0,-1-1 0,1 0 0,0 0 0,-1 0 1,1 0-1,0 0 0,0-1 0,0 1 0,0-1 0,0 1 1,1-1 20,1 0-17,-1 0 1,1 0 0,0 0 0,0 0 0,0-1-1,0 1 1,0-1 0,0-1 0,-1 1 0,1-1 0,0 0-1,-1 0 1,0 0 0,1 0 0,-1-1 16,3-2-4,-1 0 1,0 0-1,0-1 1,0 0-1,0 0 1,-1 0-1,0-1 1,3-5 3,4-10 28,0 0 1,-2-1-1,-1 0 1,0-1 0,1-12-29,-6 23 51,-1 1 1,0-1 0,-1 0-1,-1 1 1,0-1 0,-1 0-1,0 0 1,0 0 0,-2-2-52,1 10 51,0 1 1,0-1-1,0 1 1,-1 0-1,1-1 1,-1 1-1,0 0 1,0 0-1,-1 0 1,1 1-1,-1-1 1,0 0 0,0 1-1,0 0 1,-1 0-1,1 0 1,-1 0-1,1 0 1,-1 1-1,0-1 1,0 1-1,0 0 1,0 0-1,-1 1 1,1-1-1,0 1 1,-2 0-52,1-1 90,-1 1 0,0 0 0,0 0 0,0 0 0,1 1 0,-1 0 0,0 0 1,0 0-1,0 1 0,0 0 0,1 0 0,-1 0 0,-3 2-90,-11 16 669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49:18.100"/>
    </inkml:context>
    <inkml:brush xml:id="br0">
      <inkml:brushProperty name="width" value="0.05" units="cm"/>
      <inkml:brushProperty name="height" value="0.05" units="cm"/>
      <inkml:brushProperty name="color" value="#E71225"/>
    </inkml:brush>
  </inkml:definitions>
  <inkml:trace contextRef="#ctx0" brushRef="#br0">17 4 13723,'-3'1'7402,"-6"2"-5338,4-3-1120,5-1-464,0-1-80,0 1-160,0 1-736,0-2 1537,0 1-905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3:07.957"/>
    </inkml:context>
    <inkml:brush xml:id="br0">
      <inkml:brushProperty name="width" value="0.05" units="cm"/>
      <inkml:brushProperty name="height" value="0.05" units="cm"/>
      <inkml:brushProperty name="color" value="#E71225"/>
    </inkml:brush>
  </inkml:definitions>
  <inkml:trace contextRef="#ctx0" brushRef="#br0">75 10 912,'-10'-3'11736,"2"11"-8649,-3 24-4442,10-25 2382,-10 50-396,2 0 0,3 1 0,2 0 1,4 24-632,-2-4 160,0-37-132,2 1 0,2-1 0,6 29-28,1-45-30,-9-24 21,0 0 0,0-1 0,0 1 1,1 0-1,-1-1 0,0 1 0,0 0 0,1-1 0,-1 1 0,0 0 0,1-1 0,-1 1 1,1-1-1,-1 1 0,1-1 0,-1 1 0,1-1 0,-1 1 0,1-1 0,0 1 0,-1-1 0,1 0 1,0 1-1,-1-1 0,1 0 9,12-34-390,-2 15 384,-1 5 7,-2-1 1,0 0-1,-1 0 1,0-1 0,3-11-2,-2-12 238,-2 1 1,-1-1 0,-2 1 0,-1-1-1,-3 0 1,-1 0 0,-7-36-239,7 57 379,-1 1 1,-1 0-1,-1 0 1,-1-2-380,3 11 190,0 1 1,0 0-1,-1-1 1,0 1-1,0 1 1,0-1-1,-1 1 1,0-1-1,-5-3-190,8 8 125,-1 0 0,0 1 0,0-1 0,0 1 0,0 0-1,0 0 1,0 0 0,0 0 0,-3 0-125,5 1-58,0 0 1,0-1 0,0 1-1,0 0 1,0 0 0,0 0-1,0 0 1,0 0 0,0 0-1,0 0 1,0 0-1,0 0 1,0 0 0,0 0-1,0 0 1,0 1 0,0-1-1,0 1 1,0-1 0,0 0-1,1 1 1,-1-1-1,0 1 1,0 0 0,0-1-1,1 1 1,-1 0 0,0-1-1,1 1 58,-3 6-646</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3:08.925"/>
    </inkml:context>
    <inkml:brush xml:id="br0">
      <inkml:brushProperty name="width" value="0.05" units="cm"/>
      <inkml:brushProperty name="height" value="0.05" units="cm"/>
      <inkml:brushProperty name="color" value="#E71225"/>
    </inkml:brush>
  </inkml:definitions>
  <inkml:trace contextRef="#ctx0" brushRef="#br0">69 352 1480,'-10'-15'370,"7"11"-226,0 1-1,1-1 1,-1 0 0,1 0 0,0-1-1,0 1 1,0 0 0,0-1-1,1 1 1,0-1 0,0 1 0,0-1-1,0 1 1,1-1 0,0 0-1,0 1 1,0-1 0,0-1-144,5-33 4234,-1-1 0,-3 0 1,-2-35-4235,1 53 958,-1-10 209,-1 28-694,-2 14-132,2 5-260,0-1 0,1 1 0,1-1 1,0 1-1,1-1 0,1 8-81,1 27 48,-6 47-125,-9 51 77,1-16-186,8-116-343,1-22 6,-2-24-39,4-33 524,3 1-1,3-2 39,1-13 1439,-4-7-1439,-12 185 923,5-72-922,1 0 1,1 0-1,1 0 0,3 28-1,20-149-833,-14 48 729,-2-1 0,-1 1 1,-3-1-1,-3-33 104,3 286 1011,-4-111-605,0-48 455,4 41-861,6-250-632,-8 161 632,-1-40 87,2 1 0,3-9-87,-4 47 11,0 0-1,1-1 0,-1 1 1,0 0-1,0 0 0,0 0 1,0 0-1,0 0 0,0 0 1,-1 0-1,1 0 0,0 0 1,0 0-1,-1 0 0,1 0 1,-1 0-1,1 0 0,-1 0 1,1 0-1,-1 0-10,-3 4 218,4 11-76,2 17-20,-1 1 0,-1-1 0,-1 1 0,-3-1 0,0 4-122,3-34-6,0 1 0,1 0 0,0 0 0,-1 0 0,1 0 0,0 0 0,0 0 0,0 0 1,0 0-1,1 0 0,-1-1 0,0 1 0,1 0 0,0 0 0,-1 0 0,1 0 1,0-1-1,0 1 0,0 0 0,0-1 0,0 1 0,1 0 6,-4-7-44,0-1 0,1 0 0,0 0 1,0 0-1,0 0 0,1 1 0,0-1 0,1-5 44,-2-1-254,2-6 106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3:10.273"/>
    </inkml:context>
    <inkml:brush xml:id="br0">
      <inkml:brushProperty name="width" value="0.05" units="cm"/>
      <inkml:brushProperty name="height" value="0.05" units="cm"/>
      <inkml:brushProperty name="color" value="#E71225"/>
    </inkml:brush>
  </inkml:definitions>
  <inkml:trace contextRef="#ctx0" brushRef="#br0">252 243 3001,'-18'-2'6085,"-1"-2"-513,7-9-4829,-86-129 2352,97 141-3046,1 0 0,-1-1 0,1 1 1,-1 0-1,1 0 0,-1 0 0,0 0 0,0 0 1,1 0-1,-1 0 0,0 0 0,0 0 0,0 1 0,0-1 1,0 0-1,0 0 0,0 1 0,0-1 0,0 1 1,0-1-1,-1 1 0,1-1-49,-1 2 96,1 0 0,0 0 0,-1-1-1,1 1 1,0 0 0,0 0 0,0 1 0,0-1 0,0 0 0,0 0 0,0 0-1,0 1 1,0-1 0,0 1-96,-17 21-296,-15 15 272,18-20-236,14-15-27,1-5-1,12-26 183,-4 0 90,18-53-3,-19 72 5,-3 17 38,-3-6 59,-1 30 175,-9 120 113,2-71 116,4 43-488,3-119-10,0 0 1,1 0-1,-1 0 1,1 1-1,0-1 1,0 0-1,2 3 10,0-8-154,1-9 110,1-15 53,14-64 65,4 0 1,4 2 0,14-29-75,-51 162 979,2 0 0,-2 34-979,0 0 88,8-66-86,-3 20-5,1 1 0,2 10 3,3-44-184,3-10 101,5-17 7,34-164 10,-18 74 86,-5 16 283,-32 187 390,6-27-683,-10 25 30,8-51-34,2 1 1,1-1 0,1 22-7,4-54-16,0-1 0,1 1 0,-1 0 0,1-1 0,-1 1 0,1-1-1,0 1 1,0-1 0,0 0 0,1 3 16,7 0-162,0-17 61,2-18 91,-1 0 0,0-10 10,5-14 3,-5 23 43,-2-1 1,-1 1 0,-1-1-47,-2 51 210,0 184 262,16-262-1050,-11 22 574,-6 24 13,1 0 1,-2 0-1,0 0 0,0-6-9,6-23 79,-5 35-193,-6 29-474,-10 97-1286,7-70 686,13-20 471,-6-28 694</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3:11.326"/>
    </inkml:context>
    <inkml:brush xml:id="br0">
      <inkml:brushProperty name="width" value="0.05" units="cm"/>
      <inkml:brushProperty name="height" value="0.05" units="cm"/>
      <inkml:brushProperty name="color" value="#E71225"/>
    </inkml:brush>
  </inkml:definitions>
  <inkml:trace contextRef="#ctx0" brushRef="#br0">57 155 1536,'-3'4'821,"-3"4"7399,2-8-968,7-9-5455,24-41-1701,-16 31 47,-1 0 0,-1-1 0,4-14-143,-38 124 1393,15-47-1307,-14 32-86,9-37 35,5-15-4,1 1 1,1 0-1,0 4-31,43-183 343,23-50-343,-71 275 776,8-33-733,-15 51 60,11-52-76,2 0 0,-3 32-27,12-51-187,6-23-10,6-22 52,23-97 135,-24 76 78,2-1 1,9-16-69,-21 54 155,-4 24 219,-12 75-172,-10 27-202,14-71 11,7-28-94,1-2-55,1-13 134,0 0 0,0 0 0,0 0 1,0 0-1,0 0 0,0 0 0,-1 0 1,1-1-1,0 1 0,0 0 0,0 0 0,0 0 1,0 0-1,0 0 0,0 0 0,0 1 1,0-1-1,0 0 0,0 0 0,0 0 1,0 0-1,0 0 0,0 0 0,0 0 0,0 0 1,-1 0-1,1 0 0,0 0 0,0 0 1,0 0 3,-8-94-210,7 69 271,-1 0 1,-1 0-1,-6-22-61,8 45 32,1 1 0,0 0 0,-1 0 1,1 0-1,0 0 0,-1 0 0,0-1 0,1 1 0,-1 0 0,0 0 0,1 0 0,-1 1 0,0-1 0,0 0 0,0 0 0,0 0 0,0 0 0,0 1 1,0-1-1,0 1 0,0-1 0,0 0 0,0 1 0,0 0 0,0-1 0,-1 1 0,1 0 0,0 0 0,0-1 0,0 1 0,-1 0 0,1 0 0,0 0 0,0 0 1,0 1-1,-1-1 0,0 0-32,0 1 30,0-1 0,0 1 0,1 0-1,-1 0 1,0 0 0,0-1 0,1 2 0,-1-1 0,0 0 0,1 0 0,-1 0 0,1 1 0,0-1 0,-1 1 0,1-1 0,0 1 0,0-1 0,0 1 0,0 0-1,0 0 1,0-1 0,1 1 0,-1 1-30,-1 4-1311,-2 12 3913,2-8-5431,1-6-2731,0-1-4048,2-11 5502</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3:12.743"/>
    </inkml:context>
    <inkml:brush xml:id="br0">
      <inkml:brushProperty name="width" value="0.05" units="cm"/>
      <inkml:brushProperty name="height" value="0.05" units="cm"/>
      <inkml:brushProperty name="color" value="#E71225"/>
    </inkml:brush>
  </inkml:definitions>
  <inkml:trace contextRef="#ctx0" brushRef="#br0">198 2704 864,'-11'-19'2994,"0"-2"-1814,-21-28 1584,16 27-1022,1-1 0,1 0 1,1-1-1,-8-21-1742,5-11 436,1 0 0,4-1 0,1-1 0,4 1-1,0-58-435,8-58 1270,13-56-1270,0 1 895,-14 146-346,-5-9-549,1 15 359,4-25-359,4 16 196,4 0-1,3 1 1,4 1 0,26-80-196,-35 142 45,1 1 0,0-1 0,2 1 0,1 1 0,0 0 0,2 0 0,0 2 0,0-1 0,17-14-45,4-1-2,1 2-1,1 1 1,2 2 0,1 2-1,1 1 1,1 2-1,17-5 3,23-7-5,1 4 0,1 4 0,41-7 5,-64 20 25,1 3 1,44-2-26,-67 10 38,-1 2 0,1 2 0,0 1 0,36 7-38,-58-5 51,0 0 0,0 1 0,0 1 0,-1 1-1,0 0 1,0 1 0,-1 0 0,0 1 0,7 6-51,21 19 287,-2 2-1,10 14-286,39 34 170,-58-58 33,-2 1-1,0 2 0,10 14-202,-29-30 84,-1 0 0,-1 0 0,0 1 0,0 0 0,-2 0 0,0 1 0,0 0 0,-1 0 0,-1 1 0,0 5-84,10 83 585,-4 1-1,-5 100-584,-3-82 276,-6 299 88,-2-73 71,9-219-61,15 86-374,9-55 51,-14-96 182,-3 2-1,2 60-232,-11-96 177,1-1-1,1 0 0,2 0 0,2 6-176,-6-31-466,-1-6 237</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3:15.691"/>
    </inkml:context>
    <inkml:brush xml:id="br0">
      <inkml:brushProperty name="width" value="0.05" units="cm"/>
      <inkml:brushProperty name="height" value="0.05" units="cm"/>
      <inkml:brushProperty name="color" value="#E71225"/>
    </inkml:brush>
  </inkml:definitions>
  <inkml:trace contextRef="#ctx0" brushRef="#br0">0 8 536,'1'-5'10082,"0"3"-3516,2 5-1143,8 20-8100,-6-11 4365,2 6-1466,0 1 0,-1 1 0,-1-1 0,-1 1 0,-1-1 0,0 8-222,1 17 216,3-1 0,1-1 0,2 0 0,2 0 0,7 13-216,-10-25 200,-7-22-2713,-2-10 1680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3:16.659"/>
    </inkml:context>
    <inkml:brush xml:id="br0">
      <inkml:brushProperty name="width" value="0.05" units="cm"/>
      <inkml:brushProperty name="height" value="0.05" units="cm"/>
      <inkml:brushProperty name="color" value="#E71225"/>
    </inkml:brush>
  </inkml:definitions>
  <inkml:trace contextRef="#ctx0" brushRef="#br0">0 2 3209,'3'-1'11060,"3"1"-5588,5 1-3941,9 3-3536,-3-1 3098,20 2-560,1-2 1,0-1-1,1-2 0,7-2-533,-37 2 1943,-9 0-1860,-1 0 1,1 0-1,-1 0 1,0 0-1,1 0 0,-1 0 1,0 0-1,1 0 1,-1 1-1,1-1 0,-1 0 1,0 0-1,1 1 1,-1-1-1,1 0 0,-1 1 1,1-1-1,-1 1 1,1-1-1,-1 1 0,1-1 1,-1 1-1,1-1 1,0 1-1,-1-1 1,1 1-1,0 0-83,-5 22-289,3-10 477,-2 22-140,1 1 0,2-1 0,1 1 0,2-1 1,3 10-49,10 52 82,11 32-82,-26-129 43,1 1 1,-1 0-1,0-1 1,0 1-1,0-1 1,0 1-1,0 0 1,0-1-1,0 1 1,0-1-1,0 1 1,0 0-1,0-1 1,0 1-1,0-1 1,0 1-1,-1-1 1,1 1-1,0 0 1,0-1-1,-1 1 1,1-1-1,0 1 1,-1-1 0,1 1-1,-1-1 1,1 1-1,0-1 1,-1 0-1,1 1 1,-1-1-1,1 0 1,-1 1-1,0-1-43,-1 1 37,0-1 0,0 0 0,0 1 0,0-1 0,0 0 0,0 0 0,-1 0 0,1 0 0,0 0 0,0-1 0,-1 1-37,-52-18-188,50 16 301,-7-3-117,-33-8 148,43 12-145,-1 1 0,1 0 1,0 0-1,0 0 0,0 0 1,-1 0-1,1 0 1,0 0-1,0 1 0,0-1 1,0 1-1,-1 0 1,1 0-1,0 0 0,0 0 1,1 0-1,-3 1 1,0-2-1000,4 0 1092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3:18.157"/>
    </inkml:context>
    <inkml:brush xml:id="br0">
      <inkml:brushProperty name="width" value="0.05" units="cm"/>
      <inkml:brushProperty name="height" value="0.05" units="cm"/>
      <inkml:brushProperty name="color" value="#E71225"/>
    </inkml:brush>
  </inkml:definitions>
  <inkml:trace contextRef="#ctx0" brushRef="#br0">195 83 168,'-15'2'13683,"7"5"-7820,7-5-5750,1 0 1,-1 0-1,1 0 0,-1 1 1,1-1-1,0 0 0,0 1 1,0-1-1,0 0 0,0 0 0,0 1-113,9 115 1451,-1-33-929,-4 2-522,22 464 1449,-17-419-1339,-9-129-105,0 0 0,0-1 0,0 1 0,0-1 0,0 1 0,-1 0 1,1-1-1,-1 1 0,1 0 0,-2 1-5,2-4 7,-1 1 0,1-1 0,-1 1 0,1 0 1,0-1-1,-1 1 0,0-1 0,1 0 0,-1 1 0,1-1 1,-1 1-1,1-1 0,-1 0 0,0 1 0,1-1 0,-1 0 1,0 0-1,1 0 0,-1 1 0,0-1 0,0 0 0,1 0 1,-1 0-1,0 0 0,1 0 0,-1 0 0,0 0 0,1-1 1,-1 1-1,0 0 0,0 0 0,1 0 0,-1-1 0,1 1 1,-1 0-1,0-1 0,1 1-7,-12-5-29,1-1 1,1 0-1,-1-1 1,1 0-1,0 0 1,1-1-1,-6-6 29,12 10-2,0-1 1,0 0-1,0 0 1,0-1-1,1 1 0,0-1 1,0 1-1,0-1 1,1 0-1,-1 1 0,1-1 1,1 0-1,-1 0 1,1 0 1,-4-25 17,1 14-36,0 0 0,2 0 1,0 0-1,1-2 19,0-1 79,-1 0-1,-3-15-78,1 12 98,1 0 1,0-15-99,2 18 48,-1 0 0,-1 0 1,-3-14-49,2 22 73,0 0 1,1 1-1,0-1 1,1 0-1,1 0 1,0 0-1,0 0 1,1 1-1,2-9-73,-3 17 15,0 0 0,0 0 0,0 0 0,0 0 1,0 0-1,-1 0 0,1 0 0,-1 0 0,0 0 0,0 1 0,0-1 0,0 0 0,0 0 0,-1 1 0,1-1 0,-1 1 0,1-1 0,-1 1 0,-1-1-15,2 1 6,-1 1-1,1-1 0,-1 0 0,1 0 0,0 0 0,-1 0 0,1 0 0,0 0 0,0 0 0,1 0 0,-1-1 0,0 1 1,1 0-1,-1-1 0,1 1 0,0 0 0,0-1 0,0 1 0,0 0 0,0-1 0,0 1 0,1 0 0,-1-1 0,1 1 1,-1 0-1,1 0 0,0 0 0,0-1 0,0 1 0,1 0-5,-1 0 3,0 0 1,-1 0-1,1-1 1,0 1-1,-1 0 1,1 0-1,-1 0 1,0-1-1,0 1 1,0 0-1,0 0 1,0-2-4,3-19 106,-2 17-100,0 1 0,0 0 0,0-1 1,0 1-1,-1-1 0,0 1 0,0-1 0,-1 1 0,0-1 1,0-3-7,0 2 59,0 0 1,0 0-1,1 0 1,0 0-1,0 1 1,1-2-60,-1 2 41,0 0 0,0 0 0,0 0 0,-1 0 1,0 0-1,0 1 0,0-1 0,-1 0 0,0 1 0,-2-6-41,-9-32 67,14-9 40,2 17 420,-3 34-908,0 1-189,0 0 185</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3:19.805"/>
    </inkml:context>
    <inkml:brush xml:id="br0">
      <inkml:brushProperty name="width" value="0.05" units="cm"/>
      <inkml:brushProperty name="height" value="0.05" units="cm"/>
      <inkml:brushProperty name="color" value="#E71225"/>
    </inkml:brush>
  </inkml:definitions>
  <inkml:trace contextRef="#ctx0" brushRef="#br0">1 3 5145,'0'-1'8239,"2"1"-3589,9-1-2177,21 1-2848,-20 3 550,0 0 0,0 1 0,-1 0 0,0 1-1,1 1 1,-2-1 0,1 2 0,-1-1 0,0 2-1,0-1 1,-1 1 0,0 1 0,4 4-175,65 73 1524,9 20-1524,-22-25 318,-23-28-192,-3 2 1,-2 2 0,-2 1-1,-3 2 1,-3 1 0,-2 1-1,-3 2 1,11 51-127,26 140 1329,7 122-1329,-49-264 183,10 79 246,-9 2 0,-5 176-429,-17-265 588,-4 0 1,-5-1 0,-14 58-589,23-149 64,-4 14-48,6-26-32,-1-1 0,1 0 0,0 1 1,0-1-1,-1 1 0,1-1 0,0 0 1,-1 1-1,1-1 0,-1 0 0,1 1 1,0-1-1,-1 0 0,1 1 0,-1-1 1,1 0-1,-1 0 0,1 0 0,-1 1 0,1-1 1,-1 0-1,1 0 0,-1 0 0,1 0 1,-1 0-1,1 0 0,-1 0 0,1 0 1,-1 0-1,1 0 0,-1-1 0,1 1 1,-1 0-1,1 0 0,-1 0 0,1 0 0,-1-1 1,1 1-1,-1 0 0,1-1 0,0 1 1,-1 0-1,1-1 0,-1 1 16,-10-13 519,5-13-302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3:21.453"/>
    </inkml:context>
    <inkml:brush xml:id="br0">
      <inkml:brushProperty name="width" value="0.05" units="cm"/>
      <inkml:brushProperty name="height" value="0.05" units="cm"/>
      <inkml:brushProperty name="color" value="#E71225"/>
    </inkml:brush>
  </inkml:definitions>
  <inkml:trace contextRef="#ctx0" brushRef="#br0">51 18 5641,'-41'19'7682,"41"-18"-5002,-5 1-479,2-2-793,2 0-320,1 0-591,0 0-177,0 0-80,0 0-48,19 6-24,-1-2-32,38 7-88,-40-16 8,-1 1-120,-4-5-464,3-1-801,-2-2-5224,4-9 4104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49:56.453"/>
    </inkml:context>
    <inkml:brush xml:id="br0">
      <inkml:brushProperty name="width" value="0.05" units="cm"/>
      <inkml:brushProperty name="height" value="0.05" units="cm"/>
      <inkml:brushProperty name="color" value="#E71225"/>
    </inkml:brush>
  </inkml:definitions>
  <inkml:trace contextRef="#ctx0" brushRef="#br0">1043 192 800,'27'-33'2287,"-23"25"-1107,1 1 1,-1-1-1,0 0 0,-1 0 0,0-1 1,0 1-1,0-2-1180,-3 8 452,1-1 0,0 0 0,-1 0-1,0 1 1,0-1 0,0 0 0,0 0 0,0 0 0,-1 1 0,1-1 0,-1 0 0,1 1 0,-1-1-1,0 0 1,0 1 0,-1-1 0,1 1-452,-1 0 238,1 0-1,-1 0 1,0 0-1,0 0 1,-1 0 0,1 1-1,0-1 1,0 1-1,-1 0 1,1-1-1,-1 1 1,1 0-1,-1 0 1,0 1 0,1-1-1,-1 1 1,0-1-1,1 1 1,-1 0-1,-2 0-237,-2 0 236,0 0 0,-1 1 0,1 0 0,-1 1 0,1 0 0,0 0 0,0 0-1,0 1 1,0 0 0,-6 4-236,6-4 113,-44 22 339,2 2 1,0 2 0,-17 16-453,-31 29 246,-2 8-246,45-34-18,2 3 0,3 2 0,2 2 0,2 2 0,3 2 0,3 2 0,2 1 0,3 2 0,2 1 1,4 2-1,-2 14 18,18-45-30,2 0 0,2 1 0,1 0 0,1 1 0,3-1 1,1 1-1,1 0 0,2 0 0,6 33 30,-3-47-17,0 0-1,2-1 0,0 0 1,2 0-1,0 0 1,2-1-1,0-1 1,2 0-1,0 0 0,1-1 1,1 0-1,1-1 1,1-1-1,0-1 1,2 0-1,1 0 18,-3-5-15,2-1 0,-1 0 0,1-1 0,0-1-1,1-1 1,0-1 0,1 0 0,-1-2 0,1 0 0,0-1 0,1-1 0,-1-1-1,0-1 1,1 0 0,11-3 15,13-1-18,0-2-1,0-2 1,-1-3 0,0-1-1,0-2 1,19-9 18,16-11-12,-1-4 1,-2-3-1,-1-4 0,-2-2 1,9-13 11,27-26 12,-3-5 0,78-88-12,-64 45 24,-5-4-1,-7-5 1,14-37-24,-118 174 3,20-32 32,0-1 0,-3-1 0,6-17-35,-23 46 23,1 0 1,-2 0-1,0-1 0,0 1 0,-1-1 0,0 0 1,-1 0-1,0 0 0,0 0 0,-2 0 0,1 0 1,-1 0-1,-1 0 0,0 0 0,-3-10-23,1 11 61,-1 1 0,0-1-1,0 1 1,-1 0 0,0 0-1,-1 0 1,0 1 0,0 0 0,0 0-1,-1 1 1,0 0 0,-1 1-1,-1-1-60,-13-8 193,0 1-1,-1 2 1,-1 0-1,-16-4-192,-18-5 218,-1 4 0,-1 2 0,0 2-1,-1 4 1,0 2 0,-42 1-218,13 6 72,0 3 0,0 5 0,1 4 0,-22 7-72,39-2 46,0 2 1,2 4-1,0 3 0,-19 12-46,46-17-309,1 2 0,1 1 0,0 3 0,2 1 0,2 2-1,-34 34 310,41-25 250,17-10-285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3:21.785"/>
    </inkml:context>
    <inkml:brush xml:id="br0">
      <inkml:brushProperty name="width" value="0.05" units="cm"/>
      <inkml:brushProperty name="height" value="0.05" units="cm"/>
      <inkml:brushProperty name="color" value="#E71225"/>
    </inkml:brush>
  </inkml:definitions>
  <inkml:trace contextRef="#ctx0" brushRef="#br0">5 30 4225,'-4'3'3457,"5"-3"-1649,2-4 216,-3 3 233,0-1 215,0 1-391,15-4-273,1 1-639,40-7-257,-34 8-504,-1 2-144,0 2-112,-4 7 184,1 7-448,3 2 152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3:27.892"/>
    </inkml:context>
    <inkml:brush xml:id="br0">
      <inkml:brushProperty name="width" value="0.05" units="cm"/>
      <inkml:brushProperty name="height" value="0.05" units="cm"/>
      <inkml:brushProperty name="color" value="#E71225"/>
    </inkml:brush>
  </inkml:definitions>
  <inkml:trace contextRef="#ctx0" brushRef="#br0">98 1072 832,'-19'4'1653,"-9"-1"5760,27-4-7182,0 1 1,-1 0-1,1-1 1,0 1-1,0-1 1,0 0-1,0 1 1,0-1-1,0 0 1,0 0-1,0 1 1,0-1-1,0 0 1,0 0 0,0 0-1,0 0 1,1 0-1,-1 0 1,0-1-1,1 1 1,-1 0-1,1-1-231,-6-9 392,2-1-1,-1 0 1,2 0 0,-1 0-1,2-1 1,0 1-1,0-1 1,1 0-1,1-9-391,1 2 291,1 0 0,1-1 0,1 1 0,1 0 0,5-14-291,7-20 288,3 1 1,1 1-1,3 1 1,2 1-1,2 1 1,15-17-289,-10 21 390,1 2 0,11-8-390,-27 34 128,0 0 0,1 1 0,0 0 0,1 2 0,1 0 0,5-1-128,36-16 64,1 3 0,1 2-1,1 4 1,1 2 0,1 3 0,28-2-64,-69 16 107,0 1 0,1 1 0,-1 2 0,0 0 0,0 2 1,20 5-108,35 10 832,37 15-832,-88-24 45,83 29 510,78 41-555,-77-31 497,58 15-497,-42-20 482,120 56-482,-211-83 211,41 10-211,-49-16 86,1 0 1,-2 2-1,18 10-86,-46-21 14,1 1 0,-1 0 0,1 0 0,-1 0 0,0 0 0,0 0 0,0 1 0,0-1 0,0 0-1,0 1 1,-1 0 0,1-1 0,-1 1 0,0 0 0,0 0 0,0-1 0,0 1 0,0 0 0,-1 0-1,1 0 1,-1 0 0,0 0 0,0 0 0,0 0 0,0 0 0,0 0 0,-1 0 0,0 3-14,-3 11 87,0 0 1,-1 0-1,-1-1 0,-6 13-87,4-11-8,-7 14 40,-2-1 0,-1-1 0,-1 0-1,-2-2 1,0 0 0,-15 12-32,-1-2 54,-1-3 1,-7 4-55,-4 4 28,35-31-12,0-1-1,-1-1 0,0 0 1,-1-1-1,1-1 1,-2 0-1,1-1 0,-1-1 1,-17 4-16,-9-1 46,-1-1 1,0-3 0,-20 0-47,47-4 6,0 1 0,-1 0 0,1 2 0,1 0 0,-1 1 0,0 0 0,1 2 0,0 0 0,-9 5-6,16-6 3,1-1-1,0 1 1,0 0-1,1 0 0,0 1 1,0 0-1,0 1 1,1-1-1,0 1 1,1 1-1,-1-1 1,2 1-1,-1 0 1,1 0-1,1 0 1,-1 0-1,1 4-2,-3 9 20,0 1 1,2 0-1,1 0 0,1 0 1,1 0-1,0 0 0,2 1 1,1-1-1,1 0 0,1 0 1,1-1-1,1 1 0,3 8-20,1-3 30,-1 1 0,-2 0 1,0 0-1,-2 1 0,-1 11-30,-4-36 16,-1 0 1,1 0 0,-1 0-1,0 0 1,-1 0-1,1 0 1,-1 0 0,0 0-1,-1 0 1,1-1-1,-1 1 1,1-1 0,-1 0-1,-2 1-16,2 1 6,-2-1-1,1 0 1,-1 0-1,1-1 1,-1 1 0,-1-1-1,1 0 1,0-1-1,-1 1 1,-6 2-6,6-4 1,0-1-1,0 0 1,0 0 0,0 0 0,-1-1-1,1 0 1,0 0 0,0 0 0,0-1-1,-2 0 0,-61-16 32,65 15-40,1 1 0,0-1 0,-1 0 0,1 0 1,0-1-1,0 1 0,0 0 0,1-1 0,-1 0 0,1 0 1,-1 0-1,1 0 0,0 0 0,0 0 0,-1-3 8,-26-61-14,18 39 38,6 16-22,-3-4-10,1-1-1,1 1 1,0-1 0,1 0-1,1-1 1,1 1 0,0-1 0,1-5 8,1-15 6,-3 1-1,-2-6-5,-4-53 47,10 92-35,-1 1-1,1 0 0,-1 0 1,0 0-1,1 0 0,-2 0 1,1 0-1,0 0 0,0 0 1,-1 1-1,0-1 1,1 0-1,-1 1 0,0-1 1,0 1-1,0 0 0,-1-1 1,1 1-1,-1 0 0,1 0 1,-1 1-1,1-1 0,-1 1 1,-1-1-12,-10-4 38,-1 0-1,1 1 1,-1 1 0,-13-2-38,-26-8 36,32 6-28,-1 1 0,0 0-1,-1 2 1,0 1-1,1 0 1,-1 2 0,-1 1-8,15 0 4,0 0 1,0-1 0,0 0-1,1 0 1,-1-1 0,1-1-1,-2 0-4,-1-1 15,1 1 0,0 1 0,-1 0 0,0 1-1,0 0-14,-28-5 25,30 5-7,0 0 0,1 1 0,-1 0 0,0 1 0,0 0 0,1 0 0,-2 1-18,-177 20 136,178-21-137,-1 0 0,1 0 0,0-1 0,-1-1 0,1 0-1,0 0 1,0-1 0,0 0 0,1-1 0,-1 0 0,1 0 0,-6-4 1,-6-6 0,1 0 0,0-1 0,1 0 0,0-2 0,2 0 0,-8-11 0,2 5 13,0 0 0,-1 1-1,-5-2-12,-11 3 27,40 19 210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3:28.919"/>
    </inkml:context>
    <inkml:brush xml:id="br0">
      <inkml:brushProperty name="width" value="0.05" units="cm"/>
      <inkml:brushProperty name="height" value="0.05" units="cm"/>
      <inkml:brushProperty name="color" value="#E71225"/>
    </inkml:brush>
  </inkml:definitions>
  <inkml:trace contextRef="#ctx0" brushRef="#br0">20 185 1680,'-3'5'80,"-6"2"5091,9-8-5030,0 1 0,0 0 0,0 0 1,0 0-1,0-1 0,0 1 0,0 0 0,0 0 1,0 0-1,0 0 0,0-1 0,0 1 0,0 0 1,0 0-1,-1 0 0,1 0 0,0-1 1,0 1-1,0 0 0,0 0 0,0 0 0,0 0 1,0 0-1,0-1 0,-1 1 0,1 0 1,0 0-1,0 0 0,0 0 0,0 0 0,0 0 1,-1 0-1,1 0 0,0 0 0,0 0 1,0-1-1,0 1 0,-1 0 0,1 0 0,0 0 1,0 0-1,0 0 0,0 0 0,-1 0 0,1 0 1,0 0-1,0 0 0,0 1 0,0-1 1,-1 0-1,1 0 0,0 0 0,0 0 0,0 0 1,0 0-1,-1 0 0,1 0 0,0 0 1,0 0-1,0 1 0,0-1 0,0 0 0,0 0-141,16-27 447,2 4-204,2 2 0,1 0 0,7-5-243,-16 17 93,0-1 0,0 2 0,0-1 0,1 2 0,1 0 0,-1 0 0,1 1-1,4-1-92,-15 6 11,1 0 0,-1 0 0,0 1 0,0-1 0,0 1-1,1 0 1,-1-1 0,0 1 0,0 1 0,1-1-1,-1 0 1,0 1 0,0 0 0,0-1 0,0 1 0,0 1-1,0-1 1,0 0 0,0 1 0,0-1 0,0 1-1,-1 0 1,2 1-11,0 1 50,0 0 0,-1 0 0,0 1-1,0-1 1,0 1 0,-1 0 0,0 0 0,1 0-1,-2 0 1,1 0 0,0 0 0,-1 0 0,0 5-50,4 20 201,-3-17-158,0 0 1,0 0-1,1 0 0,1 0 1,0 0-1,1-1 0,0 1 1,6 7-44,-1-2 57,-10-17-59,1 1 0,-1 0 0,1-1-1,0 1 1,0 0 0,-1-1-1,1 1 1,0-1 0,0 1-1,1-1 1,-1 0 0,0 1-1,0-1 1,1 0 0,-1 0-1,1 0 1,-1 0 0,1 0-1,-1 0 1,1 0 0,0-1-1,-1 1 1,1 0 0,0-1-1,-1 0 1,1 1 0,0-1-1,0 0 1,-1 0 0,1 0-1,0 0 1,0 0 0,0 0-1,-1 0 1,1-1 0,0 1-1,0-1 1,0 1 2,17-4 28,1-1 0,-1-1 1,0 0-1,0-1 0,-1-1 0,0-1 0,0-1 0,-1 0 0,7-7-28,-3 3 80,-18 12-155,1 0 1,-1 0-1,1-1 0,-1 1 1,0-1-1,0 0 1,0 0-1,0 0 0,0 0 1,-1 0-1,0-1 0,1 1 75,2-9-345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3:29.620"/>
    </inkml:context>
    <inkml:brush xml:id="br0">
      <inkml:brushProperty name="width" value="0.05" units="cm"/>
      <inkml:brushProperty name="height" value="0.05" units="cm"/>
      <inkml:brushProperty name="color" value="#E71225"/>
    </inkml:brush>
  </inkml:definitions>
  <inkml:trace contextRef="#ctx0" brushRef="#br0">1 121 1776,'0'-3'1849,"0"-2"775,7-2 1185,2-2-1584,6-3-1041,-4-4-320,9-2-200,2-2 48,-2 2 33,3 6-57</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3:30.484"/>
    </inkml:context>
    <inkml:brush xml:id="br0">
      <inkml:brushProperty name="width" value="0.05" units="cm"/>
      <inkml:brushProperty name="height" value="0.05" units="cm"/>
      <inkml:brushProperty name="color" value="#E71225"/>
    </inkml:brush>
  </inkml:definitions>
  <inkml:trace contextRef="#ctx0" brushRef="#br0">26 75 1384,'-2'0'917,"1"-1"-1,-1 0 1,0 0 0,0 0-1,0 0 1,1 0-1,-1-1 1,1 1 0,-1-1-1,1 1 1,-1-1-917,1 1 272,1 0 1,-1 1-1,1-1 1,-1 0-1,1 0 1,-1 0 0,1 0-1,0 0 1,0 0-1,-1 0 1,1 1-1,0-1 1,0 0-1,0 0 1,0 0-1,0 0 1,0 0-1,0-1-272,1 0 90,0 0 0,0 0 0,0 0-1,0 0 1,1 0 0,-1 0 0,1 1 0,-1-1-1,1 0 1,-1 1 0,1-1 0,0 1 0,0 0-1,0 0 1,0-1 0,0 1 0,0 0 0,0 1 0,0-1-1,0 0 1,0 0 0,2 1-90,5-3 22,0 1-1,0 0 1,0 1 0,1 0-1,-1 0 1,0 1 0,1 0-1,-1 1 1,8 1-22,-13-2 29,0 1 1,-1 0-1,1 0 1,-1 0-1,1 0 1,-1 1 0,0-1-1,1 1 1,-1 0-1,0 0 1,0 0-1,0 1 1,-1-1-1,1 1 1,0-1-1,-1 1 1,0 0-1,1 0 1,-1 0-1,0 0 1,-1 0-1,1 1 1,0-1-1,-1 0 1,0 1-1,0-1 1,0 1-1,0 0 1,0 2-30,-1 2 103,0 1-1,0-1 1,-1 1 0,0-1-1,-1 0 1,0 1 0,0-1 0,-2 3-103,2-3 25,-1-1 0,1 1 1,1-1-1,0 1 1,0 0-1,0 0 1,1 0-1,0-1 1,0 1-26,1-5 1,0 0-1,1 0 1,-1 0 0,0 0 0,1 0 0,0-1 0,-1 1 0,1-1-1,0 1 1,0-1 0,1 1 0,-1-1 0,0 0 0,1 0-1,-1 0 1,1-1 0,0 1 0,-1-1 0,1 1 0,0-1 0,0 0-1,13 6 51,1-1 1,-1-1 0,8 1-52,-6-1 51,-10-3 30,0-1 0,1 1 1,-1-1-1,1-1 1,-1 1-1,0-2 0,1 1 1,-1-1-1,1 0 0,-1-1 1,0 0-1,0 0 0,0-1 1,0 0-1,5-3-81,17-1 320,-27 7-308,1 0 1,-1-1-1,1 1 0,0-1 0,-1 0 0,0 0 0,1-1 0,-1 1 0,3-2-12,3-2 6,-1 2-1,0-1 0,1 1 0,-1 0 0,1 1 1,0 0-1,0 0 0,0 1 0,0 0 0,0 1 0,5 0-5,45-5 33,8-3-1137,-49 5 1088</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3:31.220"/>
    </inkml:context>
    <inkml:brush xml:id="br0">
      <inkml:brushProperty name="width" value="0.05" units="cm"/>
      <inkml:brushProperty name="height" value="0.05" units="cm"/>
      <inkml:brushProperty name="color" value="#E71225"/>
    </inkml:brush>
  </inkml:definitions>
  <inkml:trace contextRef="#ctx0" brushRef="#br0">49 230 1560,'-1'1'350,"0"-1"0,1 0 1,-1 1-1,0-1 0,1 0 0,-1 0 0,0 0 0,0 0 0,1 0 0,-1 0 0,0 0 0,1 0 0,-1 0 0,0 0 0,0 0 0,1 0 0,-1 0 0,0-1 1,1 1-1,-1 0 0,0-1 0,1 1 0,-1 0 0,0-1 0,1 1 0,-1-1-350,-14-18 3996,1-24-1196,13 38-2663,1 0 0,0 1 0,1-1 0,-1 0 0,1 1-1,0-1 1,0 0 0,1 1 0,-1-1 0,1 1 0,0-1-1,0 1 1,0 0 0,1 0-137,0-2 3,1 1 1,0-1-1,0 1 0,0 0 1,0 0-1,1 1 0,0-1 1,0 1-1,4-3-3,15-10 21,-20 14-9,0-1 0,1 1 1,0 0-1,0 0 1,0 0-1,0 1 0,0 0 1,0 0-1,1 0-12,14 1 655,-12 13 863,8 16-1586,-9-20 68,-1 0 0,1-1 0,1 0 0,-1 0 1,1-1-1,0 0 0,1 0 0,-1-1 0,1 0 0,0 0 1,1-1-1,-1 0 0,1-1 0,-1 0 0,4 0 0,-8-2 2,0-1-1,0 1 0,1-1 0,-1 0 1,0-1-1,0 1 0,0-1 0,1 0 1,-1 0-1,0-1 0,0 1 0,-1-1 1,1 0-1,0-1 0,-1 1 1,1-1-1,-1 0 0,1 0 0,-1 0-1,9-4-1099,-6 4 695</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3:31.937"/>
    </inkml:context>
    <inkml:brush xml:id="br0">
      <inkml:brushProperty name="width" value="0.05" units="cm"/>
      <inkml:brushProperty name="height" value="0.05" units="cm"/>
      <inkml:brushProperty name="color" value="#E71225"/>
    </inkml:brush>
  </inkml:definitions>
  <inkml:trace contextRef="#ctx0" brushRef="#br0">0 96 0,'33'-28'16528,"-17"17"-16445,-2 0 28,0 1-1,1 1 1,5-2-111,-15 8 35,1 1 0,0 0 0,-1 0 1,1 0-1,0 1 0,0-1 0,0 1 0,0 1 0,0-1 1,0 1-1,0 0 0,3 1-35,-4 0 65,4-1 18,-1 2 0,0-1 1,1 1-1,-1 0 0,6 3-83,-12-4 34,-1 0 0,1 0 0,0 0 1,0 0-1,-1 0 0,1 0 0,-1 0 0,1 1 1,-1-1-1,1 1 0,-1-1 0,0 1 0,0-1 0,0 1 1,0 0-1,0 0 0,0-1 0,0 1 0,0 0 1,-1 0-1,1 0 0,-1 0 0,1 0 0,-1 0 1,0 0-1,0 1-34,0 31 490,-1-24-434,1 0 1,0 0 0,0 0 0,1 0 0,1 0 0,2 10-57,-3-18-5,0 1 0,0-1 1,0 1-1,0-1 0,1 1 0,0-1 0,-1 0 1,1 0-1,0 1 0,0-1 0,0-1 0,0 1 0,0 0 1,0 0-1,1-1 0,-1 1 0,1-1 0,-1 0 1,1 0-1,-1 0 0,1 0 0,0 0 0,-1-1 1,1 1-1,0-1 0,0 1 0,1-1 5,6 1 54,0-1 0,-1 0-1,1-1 1,0 0 0,0-1 0,-1 0-1,1 0 1,-1-1 0,0 0 0,0 0-1,0-1 1,0 0 0,0-1-1,-1 0 1,0-1 0,0 1 0,1-3-54,15-10 686</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3:32.419"/>
    </inkml:context>
    <inkml:brush xml:id="br0">
      <inkml:brushProperty name="width" value="0.05" units="cm"/>
      <inkml:brushProperty name="height" value="0.05" units="cm"/>
      <inkml:brushProperty name="color" value="#E71225"/>
    </inkml:brush>
  </inkml:definitions>
  <inkml:trace contextRef="#ctx0" brushRef="#br0">0 398 2753,'0'-2'459,"0"1"1,1 0 0,-1 0 0,0 0 0,0 0 0,0 0-1,1 0 1,-1 0 0,1 0 0,-1 0 0,1 0 0,-1 1-1,1-1 1,-1 0 0,1 0 0,0 0-460,0 0 183,-1 0 1,1 1-1,0-1 1,-1 0-1,1 0 1,-1 0-1,1-1 1,-1 1-1,0 0 1,1 0-1,-1 0 1,0 0-1,0 0 1,1 0-1,-1 0 0,0-1-183,14-148 6268,-13 123-5790,0 4-33,-1 1 1,0-1-1,-2-3-445,2 22-54,0-1 1,1 1-1,0 0 0,0-1 0,0 1 1,1 0-1,-1 0 0,1 0 0,0 0 0,0 0 1,0 0-1,1 1 0,-1-1 0,1 1 1,0 0-1,0-1 54,3-4-1495,7-9 615</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3:32.883"/>
    </inkml:context>
    <inkml:brush xml:id="br0">
      <inkml:brushProperty name="width" value="0.05" units="cm"/>
      <inkml:brushProperty name="height" value="0.05" units="cm"/>
      <inkml:brushProperty name="color" value="#E71225"/>
    </inkml:brush>
  </inkml:definitions>
  <inkml:trace contextRef="#ctx0" brushRef="#br0">4 69 2761,'-3'-8'10265,"8"0"-7055,19-6-4176,-16 9 1941,-1 1-909,31-17 83,-36 20-128,1-1-1,-1 1 1,1 0 0,-1 1 0,1-1 0,0 0-1,-1 1 1,1-1 0,-1 1 0,1 0-1,0 0 1,0 0 0,-1 0 0,1 0 0,0 1-21,-2 0 84,1 0 1,-1 0 0,0 0-1,0 0 1,-1 1 0,1-1 0,0 0-1,0 1 1,0-1 0,-1 0 0,1 1-1,-1-1 1,1 1 0,-1-1-1,0 1 1,0-1 0,1 1 0,-1-1-1,0 1 1,0 0 0,0-1 0,-1 1-1,1-1 1,0 1 0,-1-1-1,1 1 1,-1 0-85,-10 42 1571,6-34-1210,0 0 0,-1 0 0,0-1 0,0 0 0,-1 0 0,-1 1-361,1-2 144,1 0 0,0 0 0,0 1 1,1 0-1,0 0 0,1 0 0,-2 5-144,3-6-35,-1 14 1238,7-14-587</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3:35.101"/>
    </inkml:context>
    <inkml:brush xml:id="br0">
      <inkml:brushProperty name="width" value="0.05" units="cm"/>
      <inkml:brushProperty name="height" value="0.05" units="cm"/>
      <inkml:brushProperty name="color" value="#E71225"/>
    </inkml:brush>
  </inkml:definitions>
  <inkml:trace contextRef="#ctx0" brushRef="#br0">52 343 3697,'-3'-1'550,"-1"-1"1,1 0 0,0 1-1,0-2 1,0 1-1,0 0 1,0 0-1,1-1 1,-1 0 0,1 1-1,-1-1 1,1 0-1,0 0 1,0 0-1,0-1 1,1 1 0,-1 0-1,1-1 1,0 1-1,0-1 1,0 1 0,0-2-551,1-1 480,0 0 1,0 0 0,0 0 0,1 0 0,0 0-1,0 0 1,1 1 0,0-1 0,0 0 0,0 1-1,0 0 1,1-1 0,0 1 0,1-1-481,4-6 215,2 1 0,-1-1 0,1 1 0,1 1 1,0 0-1,0 1 0,1 0 0,0 0 0,0 2 0,1-1 0,0 1 0,7-1-215,13-6 60,2 1-1,0 2 1,0 1-1,19-2-59,-35 9 5,1 0-1,0 1 1,0 1 0,0 1-1,0 0 1,0 2-1,0 0 1,0 1 0,-1 2-1,0 0 1,1 0-1,-1 2 1,13 7-5,-30-13 1,1 0 0,0 0 0,-1 0 1,0 1-1,1-1 0,-1 1 0,0 0 0,0 0 0,0 0 0,0 0 0,0 0 0,0 0 1,-1 0-1,1 1 0,-1-1 0,0 0 0,1 1 0,-1-1 0,0 1 0,0 0 1,-1-1-1,1 1 0,0 0 0,-1-1 0,0 1 0,0 0 0,0 0 0,0 0 0,0 2-1,-2 5 20,-1 0 0,0 0 0,-1 0 0,0-1 1,0 1-1,-1-1 0,-2 2-20,1 2 26,-19 29 72,-1 0 1,-1-2-1,-8 5-98,-99 113 485,-7 9 590,112-130-593,2 1 0,-12 25-482,32-51-2,1 1 0,0 0 1,1 0-1,0 0 1,1 1-1,1 0 1,0 0-1,1 0 1,0 0-1,1 8 2,1-17-192,1 0 1,0 0-1,0 0 0,0 0 1,1 0-1,0 0 0,2 3 192,5 16 549,-1 6-324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49:57.733"/>
    </inkml:context>
    <inkml:brush xml:id="br0">
      <inkml:brushProperty name="width" value="0.05" units="cm"/>
      <inkml:brushProperty name="height" value="0.05" units="cm"/>
      <inkml:brushProperty name="color" value="#E71225"/>
    </inkml:brush>
  </inkml:definitions>
  <inkml:trace contextRef="#ctx0" brushRef="#br0">89 87 992,'6'-14'541,"1"-1"100,-1 0 2804,-10 12 7416,4 3-10738,-1 0-1,1 0 1,-1 0-1,0 0 1,1 0-1,-1 1 1,1-1-1,-1 0 1,1 0-1,-1 0 1,1 1-1,-1-1 1,1 0-1,-1 1 1,1-1-1,-1 0 1,1 1-1,-1-1 1,1 1-1,0-1 0,-1 1 1,1-1-1,-1 1-122,-33 50 906,27-43-822,0 1 1,1 0-1,1 0 0,-1 0 1,1 1-1,1 0 1,-1 3-85,2-4-11,0 0 1,1 0-1,0 0 0,1 1 1,0-1-1,1 0 1,0 1-1,0-1 0,1 0 1,0 0-1,1 1 1,0-1 10,-2-6-14,1 0 0,0 0 0,0 0 0,1-1 0,-1 1 0,0 0 0,1-1 0,0 1 0,-1-1 0,1 1 0,0-1 0,0 0 0,1 0 0,-1 0 0,0 0 0,1 0 0,-1-1 0,1 1 0,0-1 0,-1 1 0,1-1 0,0 0 0,0 0 0,0 0 0,0-1 0,0 1 0,0-1 0,0 1 0,0-1 0,0 0 0,0 0 1,0 0-1,0-1 0,0 1 0,0-1 0,-1 0 0,4 0 14,3-2-5,-1 0-1,1 0 1,0 0 0,-1-1 0,0-1 0,0 1 0,0-1 0,-1-1 0,0 1 0,0-1 0,0-1 0,-1 1 0,1-1 0,-2 0 0,1-1 0,2-3 5,-1-1 11,0 1 1,-1-1 0,0-1-1,-1 1 1,0-1 0,-1 0 0,-1 0-1,0 0 1,0 0 0,-2 0 0,1-2-12,-2 11 25,0 0 0,0 0 1,0 1-1,0-1 0,-1 0 1,1 0-1,-1 1 0,0-1 0,0 0 1,0 1-1,-1-1 0,1 1 1,-1 0-1,0-1 0,0 1 1,0 0-1,0 0 0,-1 0 1,1 0-1,-1 0 0,0 1 1,1-1-1,-1 1 0,0 0 1,-1 0-1,1 0 0,-3-1-25,1 1-19,0 0 0,0 1 0,0 0 0,0 0 0,-1 0-1,1 0 1,0 1 0,-1 0 0,1 0 0,-1 0 0,1 1 0,0 0-1,0 0 1,-1 0 0,1 1 0,0 0 0,0 0 0,0 0 0,-3 2 19,-1 5-1127,4 3 428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3:35.435"/>
    </inkml:context>
    <inkml:brush xml:id="br0">
      <inkml:brushProperty name="width" value="0.05" units="cm"/>
      <inkml:brushProperty name="height" value="0.05" units="cm"/>
      <inkml:brushProperty name="color" value="#E71225"/>
    </inkml:brush>
  </inkml:definitions>
  <inkml:trace contextRef="#ctx0" brushRef="#br0">25 1 15611,'-25'10'7266,"25"-3"-6114,2-7-224,-2 2-87,0-2-401,0 0-208,0 0-176,0 0-1073,9 1-23,17 2 408</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3:38.465"/>
    </inkml:context>
    <inkml:brush xml:id="br0">
      <inkml:brushProperty name="width" value="0.05" units="cm"/>
      <inkml:brushProperty name="height" value="0.05" units="cm"/>
      <inkml:brushProperty name="color" value="#E71225"/>
    </inkml:brush>
  </inkml:definitions>
  <inkml:trace contextRef="#ctx0" brushRef="#br0">0 194 4617,'0'-1'4542,"0"-2"7524,6 0-12568,225-115 2341,-168 85-1544,-51 27-245,1 0 0,0 1-1,0 1 1,1 0 0,0 0 0,-1 2 0,1 0 0,0 0 0,0 1-1,0 1 1,0 0 0,0 1 0,14 3-50,-27-4 31,-1 0 0,1 0 0,-1 1 0,1-1 0,0 0 0,-1 0 0,1 0 0,0 1 0,-1-1 0,1 0 1,-1 1-1,1-1 0,-1 1 0,1-1 0,-1 0 0,1 1 0,-1-1 0,0 1 0,1-1 0,-1 1 0,1-1 0,-1 1 0,0 0 0,0-1 0,1 1 0,-1-1 0,0 1 0,0 0-31,-3 21 887,-19 22 436,19-41-1232,-27 46 459,2 1 1,2 2-1,2 0 1,-5 22-551,15-31-87,2 0-1,3 0 1,1 1 0,2 0 0,0 29 87,1-15-8097,4-16 4477</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3:38.834"/>
    </inkml:context>
    <inkml:brush xml:id="br0">
      <inkml:brushProperty name="width" value="0.05" units="cm"/>
      <inkml:brushProperty name="height" value="0.05" units="cm"/>
      <inkml:brushProperty name="color" value="#E71225"/>
    </inkml:brush>
  </inkml:definitions>
  <inkml:trace contextRef="#ctx0" brushRef="#br0">37 0 14699,'-27'37'7746,"24"-29"-4754,-2-7-2631,3 1-233,2-2-176,0-2 464,0 1-352,9-1 80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9:40.098"/>
    </inkml:context>
    <inkml:brush xml:id="br0">
      <inkml:brushProperty name="width" value="0.05" units="cm"/>
      <inkml:brushProperty name="height" value="0.05" units="cm"/>
      <inkml:brushProperty name="color" value="#E71225"/>
    </inkml:brush>
  </inkml:definitions>
  <inkml:trace contextRef="#ctx0" brushRef="#br0">0 588 4553,'1'1'102,"0"-1"0,1 0 0,-1 0 0,0 0 0,0 1 0,0-1 0,0 0 0,0 0 0,0-1 0,0 1 0,0 0 0,0 0 0,0 0 0,0-1 0,0 1 0,0-1 0,1 1-102,4-3-68,0 0-1,0 0 1,-1 0 0,1 0-1,4-5 69,58-52 8,56-66-8,-80 81-34,-31 31 21,14-15-28,1 2 0,1 1 0,11-6 41,-30 25-20,2 0 0,-1 0 0,1 1 0,0 0 0,0 1 0,1 0 0,-1 1 0,1 1 0,0 0 0,0 0 0,10 1 20,-13 0-9,0 2 0,-1 0 0,1 0 1,0 0-1,0 1 0,-1 1 1,1 0-1,-1 0 0,1 1 1,-1 0-1,0 0 0,0 1 0,0 0 1,-1 1-1,1 0 0,-1 1 1,0-1-1,-1 1 0,1 1 1,-1 0-1,4 5 9,24 27 40,-18-19-57,1 0 0,1-2 0,17 14 17,-30-27 3,0-1-1,1 0 1,0 0 0,0 0-1,0-1 1,0 0 0,0 0-1,0-1 1,1 0 0,-1 0-1,1-1 1,0 0 0,0 0-1,-1-1 1,1 0-3,6-1 29,0-1-1,0 0 1,0-1 0,0-1-1,-1 0 1,0-1-1,0 0 1,0-1-1,1-2-28,29-16 64,-2-2 0,0-2-64,25-17 27,-24 17-20,38-24-7,-72 48-14,1-1 0,-1 1-1,1 1 1,0-1-1,1 2 1,-1-1 0,0 1-1,1 0 15,-5 3-9,0-1 0,-1 1 0,1-1 0,0 1-1,-1 1 1,1-1 0,-1 0 0,1 1 0,-1 0 0,0 0-1,0 1 1,0-1 0,0 1 0,0 0 0,0 0 0,-1 0 0,3 3 9,6 5 32,-1 1 1,-1 1 0,0-1 0,4 9-33,-3-4 18,0 0 0,1 0-1,1-1 1,1-1 0,0 0-1,3 1-17,-12-12 24,-1-1 1,1 1-1,0-1 0,0 0 0,0-1 0,0 1 1,0-1-1,1 0 0,-1 0 0,1-1 0,-1 0 1,1 0-1,0 0 0,0 0 0,-1-1 0,1 0 1,0 0-1,0-1 0,-1 0 0,1 0 0,-1 0 1,1 0-1,0-1 0,0 0-24,5-3 357,0-1 1,0 1-1,0-1 0,-1-1 1,0 0-1,5-6-357,57-54 2333,-32 27-1111,-28 30-622,-11 10-440,1-1 0,-1 0 0,0 0 0,0 1 0,0-1 0,0 0 0,0 0 0,0 0 0,0-1 0,-1 1 0,1 0 0,0 0 0,-1 0 0,1 0 0,0-1 0,-1 1 0,0 0 0,1-1 0,-1 1 0,0 0 0,1-1 0,-1 1 1,0 0-1,0-1 0,0 1 0,0-1-160,11-54 1143,-10 54-1157,-1 0 1,1 0 0,0-1 0,-1 1 0,1 0-1,0 0 1,0 0 0,1 0 0,-1 0 0,0 0-1,1 0 1,-1 0 0,1 0 0,0 1 0,-1-1-1,1 1 1,0-1 0,0 1 0,0 0 0,0-1 0,0 1 13,49-24-173,-38 19 172,-2 1-37,0-1 0,1 1 0,-1 1 0,1 0 0,0 1 0,0 0 0,0 1 0,1 0 0,-1 1 1,0 0-1,1 1 0,-1 1 0,1 0 0,-1 0 0,0 1 0,11 4 38,63 10-44,-54-11 13,0 1 1,-1 2-1,0 1 0,0 1 1,5 4 30,25 10 32,-45-19-30,0 1-1,-1 0 0,1 2 0,-2-1 0,7 6-1,-12-7-4,0 1 0,-1-1-1,1 2 1,-2-1 0,1 1 0,2 4 4,-7-8 11,0 0 0,-1 1 1,1-1-1,-1 0 1,0 1-1,-1-1 0,1 1 1,-1 0-1,0 0 1,0-1-1,0 1 0,-1 0 1,0 0-1,0 0 1,0 1-12,0 7 35,0-8 2,0 0 1,-1-1-1,1 1 1,-1 0 0,0 0-1,0 0 1,0-1-1,-1 1 1,0 0-38,0-4 112,0 1-1,0-1 1,0 1 0,-1-1-1,1 0 1,0 0-1,-1 0 1,1-1 0,-1 1-1,-1 0-111,-19 7 58,12-4 6,0 1 0,0-2 0,-1 0 1,1 0-1,0-1 0,-6 0-64,-19 2 28,-15 1 205,0-2-1,0-2 1,-6-3-233,40 2 137,0 0 1,0 1 0,-15 3-138,22-2 237,1-1 0,-1 0 0,1 0 0,-1-1 0,0 0 0,1-1 0,-1 0 0,1 0 0,-1-1 0,1 0 0,0-1 1,-1 0-238,-18-6 344,24 8-319,0 0-1,0 0 1,-1 0 0,1-1-1,0 0 1,0 0-1,1 0 1,-4-2-25,-3-4 52,5 5-22,1 0 1,-1 0-1,1-1 1,0 0-1,0 0 1,-1-2-31,0 1 44,0 0 0,-1 0 1,1 0-1,-1 1 0,0 0 1,-6-3-45,-10-7-28,-14-6 302,-86-58-126,118 74-134,1 1-2087,-3 1-3503,-5-1 2266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9:41.744"/>
    </inkml:context>
    <inkml:brush xml:id="br0">
      <inkml:brushProperty name="width" value="0.05" units="cm"/>
      <inkml:brushProperty name="height" value="0.05" units="cm"/>
      <inkml:brushProperty name="color" value="#E71225"/>
    </inkml:brush>
  </inkml:definitions>
  <inkml:trace contextRef="#ctx0" brushRef="#br0">22 103 1744,'-12'-14'10935,"4"-1"-7675,7 14-3264,1 0 0,0 0 0,0 0 0,0 1 1,0-1-1,0 0 0,0 0 0,0 0 0,0 0 0,0 0 0,0 0 0,1 0 1,-1 0-1,0 0 0,1 0 0,-1 0 0,0 0 0,1 0 0,-1 1 0,1-1 1,0 0-1,-1 0 0,1 1 0,0-1 0,-1 0 0,1 1 0,0-1 0,0 0 1,-1 1-1,1-1 0,0 1 0,0 0 0,0-1 0,0 1 0,0-1 4,61-36 56,-60 36-44,0 0-1,0 0 0,0 0 0,0 0 1,0 0-1,1 1 0,-1-1 1,0 1-1,0-1 0,1 1 0,-1 0 1,0 0-1,1 0 0,-1 0 0,0 1 1,0-1-1,1 0 0,-1 1 0,0 0 1,0-1-1,0 1 0,0 0 1,0 0-1,0 0 0,0 1 0,0-1 1,0 0-1,1 1-11,3 4 61,1 1-1,-1-1 1,0 1 0,-1 0-1,1 0 1,-1 1-61,-4-6 15,32 58 282,-24-41-216,1 0 1,11 15-82,-18-30-16,0 1 1,1-1-1,-1 0 1,1 0-1,0 0 1,0-1-1,1 1 0,-1-1 1,1 0-1,-1 0 1,1-1-1,0 1 1,0-1 15,3 0-31,-1-1 1,0 1 0,1-1 0,-1-1 0,1 1-1,3-2 31,24 3 42,-12 2-370,0-1 0,0-1 1,0-2-1,0 0 0,1-1 1,6-2 327,-1-5-711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1:09:42.362"/>
    </inkml:context>
    <inkml:brush xml:id="br0">
      <inkml:brushProperty name="width" value="0.05" units="cm"/>
      <inkml:brushProperty name="height" value="0.05" units="cm"/>
      <inkml:brushProperty name="color" value="#E71225"/>
    </inkml:brush>
  </inkml:definitions>
  <inkml:trace contextRef="#ctx0" brushRef="#br0">0 1 3049,'0'6'2600,"0"-2"2201,0-4-2040,0 4-617,0-4-503,0 2-169,0 1-312,0-2-296,0 1-712,0-1-672,0 2-3433,0-3 2681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49:58.531"/>
    </inkml:context>
    <inkml:brush xml:id="br0">
      <inkml:brushProperty name="width" value="0.05" units="cm"/>
      <inkml:brushProperty name="height" value="0.05" units="cm"/>
      <inkml:brushProperty name="color" value="#E71225"/>
    </inkml:brush>
  </inkml:definitions>
  <inkml:trace contextRef="#ctx0" brushRef="#br0">114 30 1384,'8'-20'5719,"-8"20"-5455,0-1-1,0 1 1,0 0 0,1-1 0,-2 1-1,1 0 1,0-1 0,0 1-1,0 0 1,0-1 0,0 1-1,0 0 1,0-1 0,0 1-1,0 0 1,-1-1 0,1 1-1,0 0 1,0 0 0,0-1-1,-1 1 1,1 0 0,0 0-1,0-1 1,-1 1 0,1 0-1,0 0 1,0 0 0,-1-1-1,1 1 1,0 0 0,-1 0-264,0 0 441,0 0 1,-1 0 0,1 0 0,0 0-1,-1 0 1,1 0 0,0 0-1,0 1 1,-1-1 0,1 0 0,0 1-1,0-1 1,0 1 0,0-1-1,-1 2-441,-18 12-1736,13-10 1776,1 1 0,1 0 0,-1 1 0,1-1 0,0 1 0,0 0 0,0 1 0,1-1 1,0 1-1,1 0 0,-1-1 0,1 2 0,0-1 0,1 0 0,0 1 0,-1 6-40,1 0 33,0 0-1,2 0 1,-1 0-1,2 0 1,0 0-1,0 0 1,2 3-33,-2-14-11,-1 0 0,1 0 0,0 1 1,1-1-1,-1 0 0,1 0 0,-1 0 0,1 0 0,0-1 0,0 1 0,0 0 1,0-1-1,1 1 0,-1-1 0,1 0 0,-1 0 0,1 0 0,0 0 0,0 0 1,0-1-1,0 1 0,0-1 0,0 0 0,0 0 0,0 0 0,0 0 0,1 0 1,-1-1-1,0 1 0,1-1 0,-1 0 0,3 0 11,1-1-7,-1 1 1,0-1-1,1 0 0,-1 0 1,0-1-1,1 0 0,-1 0 1,0 0-1,0-1 0,0 0 1,-1 0-1,1-1 0,-1 1 0,0-1 1,0 0-1,0-1 0,0 1 1,-1-1-1,2-3 7,0 1 18,0-1 0,0-1-1,-1 1 1,-1-1 0,0 0 0,0 0 0,0-1 0,-1 1-1,-1-1 1,1 1 0,-2-1 0,1-5-18,-2 12 34,0 0-1,-1 0 1,1 0 0,-1 0 0,0 0 0,0 0 0,0 0-1,0 0 1,0 0 0,-1 0 0,1 0 0,-1 1 0,0-1-1,0 1 1,0-1 0,0 1 0,0 0 0,0 0 0,-1 0-1,1 0 1,-1 0 0,1 0 0,-1 1 0,0-1 0,0 1-1,1 0 1,-4-1-34,-5-3 67,0 1-1,0 1 1,0-1-1,0 2 1,-1 0-1,1 0 1,-3 1-67,-51 4-1385,50-1 901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49:59.170"/>
    </inkml:context>
    <inkml:brush xml:id="br0">
      <inkml:brushProperty name="width" value="0.05" units="cm"/>
      <inkml:brushProperty name="height" value="0.05" units="cm"/>
      <inkml:brushProperty name="color" value="#E71225"/>
    </inkml:brush>
  </inkml:definitions>
  <inkml:trace contextRef="#ctx0" brushRef="#br0">0 27 1248,'2'4'11780,"3"0"-5783,-2-1-5657,1-1 0,0 0 1,0 0-1,0-1 0,1 1 1,-1-1-1,1 1-340,3-1 75,1 0-1,-1 0 1,0 0-1,1-1 1,-1 0-1,0-1 0,1 0 1,4-1-75,6-3 115,-1 0 0,0-2-1,9-4-114,32-8-1919,-48 16 1031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48:50.172"/>
    </inkml:context>
    <inkml:brush xml:id="br0">
      <inkml:brushProperty name="width" value="0.05" units="cm"/>
      <inkml:brushProperty name="height" value="0.05" units="cm"/>
      <inkml:brushProperty name="color" value="#E71225"/>
    </inkml:brush>
  </inkml:definitions>
  <inkml:trace contextRef="#ctx0" brushRef="#br0">129 77 392,'2'-26'1698,"-1"1"5055,-1 39-2280,0 13 2122,0-1-3615,3 108-2915,-1-45 510,5 0 1,3 0 0,10 33-576,-11-82 57,4 11 97,-3 0-1,-2 0 1,-2 1 0,-2 13-154,-4-65 28,0 0 0,1 1 0,-1-1 0,0 0 0,0 1 0,0-1 0,0 0 0,0 1 0,0-1 0,0 0 0,1 1 0,-1-1 0,0 0 0,0 1 0,0-1 0,1 0 0,-1 0 0,0 1 0,0-1 0,1 0 0,-1 0 0,0 0 0,1 1 0,-1-1 0,0 0 0,0 0 0,1 0 0,-1 0 1,0 0-1,1 0 0,-1 0 0,0 1 0,1-1 0,-1 0 0,1 0 0,-1 0-28,22-1-199,-4 0 242,143 1-108,4 7 65,-71-1 59,2-4 1,54-8-60,-150 6 2,1 0 1,0 0 0,-1-1 0,1 1-1,-1 0 1,1 0 0,-1 0 0,1-1-1,-1 1 1,1 0 0,-1-1-1,1 1 1,-1-1 0,1 1 0,-1 0-1,0-1 1,1 1 0,-1-1 0,1 1-1,-1-1 1,0 1 0,0-1 0,1 1-1,-1-1 1,0 1 0,0-1 0,0 0-1,0 1 1,1-1-3,1-26-165,0 5 187,8-123-128,-6-22 106,-3 106-1,-3-68 100,-16-90-99,18 190 73,0 22-21,1 1 0,-1 0 0,-1-1 0,1 1 0,-1 0 0,0 0 0,-1-1 0,0-2-52,0 7 184,0-1 0,0 1 0,0-1 0,0 1 0,0 0 0,0 0 1,-1 0-1,1 0 0,-1 0 0,1 1 0,-1-1 0,0 1 0,0-1 0,0 1 0,0 0 0,0 0-184,-7-4-51,-2 0 158,1 0 1,-1 1-1,1 0 0,-1 1 1,-1 0-1,1 0 0,0 2 1,-10-1-108,-88 1 663,25-2-446,-1 5 0,1 3 0,-1 3 0,-7 6-217,53-7 164,-1-2 0,-1-2-164,-43 6 63,71-4-360,13-5 212,1 0 0,0 0 1,-1 0-1,1 0 0,0 0 0,-1 0 0,1 1 0,0-1 0,0 0 1,-1 0-1,1 0 0,0 1 0,-1-1 0,1 0 0,0 0 0,0 1 1,-1-1-1,1 0 0,0 1 0,0-1 0,0 0 0,0 1 0,-1-1 1,1 0-1,0 1 0,0-1 0,0 0 0,0 1 0,0-1 0,0 0 1,0 1-1,0-1 0,0 0 0,0 1 0,0-1 0,0 1 85,12 13-1260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49:59.689"/>
    </inkml:context>
    <inkml:brush xml:id="br0">
      <inkml:brushProperty name="width" value="0.05" units="cm"/>
      <inkml:brushProperty name="height" value="0.05" units="cm"/>
      <inkml:brushProperty name="color" value="#E71225"/>
    </inkml:brush>
  </inkml:definitions>
  <inkml:trace contextRef="#ctx0" brushRef="#br0">223 124 4849,'37'10'5470,"-35"-8"924,-14-9-155,2 1-5350,-190-91 845,161 72-491,39 30-607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0:01.147"/>
    </inkml:context>
    <inkml:brush xml:id="br0">
      <inkml:brushProperty name="width" value="0.05" units="cm"/>
      <inkml:brushProperty name="height" value="0.05" units="cm"/>
      <inkml:brushProperty name="color" value="#E71225"/>
    </inkml:brush>
  </inkml:definitions>
  <inkml:trace contextRef="#ctx0" brushRef="#br0">465 94 1520,'-3'-21'203,"2"19"440,1-1 0,-1 1-1,0 0 1,0 0 0,0 0 0,0 0 0,0 0-1,0 0 1,-1 0 0,1-1-643,-1 2 496,1 0-1,0 0 1,0 0 0,0 0-1,-1 0 1,1 0 0,0 1-1,-1-1 1,1 0 0,0 1-1,-1-1 1,1 1 0,-1-1-1,1 1 1,-2 0-496,-20 1 1992,4 4-1580,0 1 0,1 1 0,0 0 0,0 2 0,1 0 0,0 1 0,0 0 0,-6 7-412,-4 4 258,1 1 0,0 1 1,2 2-1,-7 10-258,18-19 124,0 0 0,2 1 0,0 0 0,1 1 0,1 0 0,1 1 0,0 0 0,-1 7-124,6-17 15,1 0 0,0 0 0,0 1 1,0-1-1,2 1 0,-1 0 0,1-1 1,0 1-1,1-1 0,0 1 0,1 0 0,0-1 1,0 0-1,1 1 0,0-1 0,1 0 1,0-1-1,3 5-15,-4-8-9,0 0 1,1 0 0,0-1-1,0 1 1,0-1-1,1 0 1,-1 0-1,1 0 1,0-1-1,0 0 1,1 0-1,-1 0 1,6 2 8,-2-2-11,0-1 1,0 1-1,1-1 1,-1-1-1,1 0 1,-1 0 0,1-1-1,4 0 11,7-2-13,0-1 0,0-1 0,0 0 0,-1-2 0,0 0 0,0-1 0,12-8 13,-7 2 1,-1-1 1,0-2 0,-1 0 0,-1-2-1,-1 0 1,-1-1 0,0-1 0,-1-1-1,-1-1 1,-2-1 0,0 0 0,-1-1-1,-1 0 1,-2-2 0,0 1 0,7-25-2,-17 42 40,0 1 1,0-1-1,-1 1 1,0-1-1,0 0 1,-1 0-1,0 1 1,0-1 0,0 0-1,-1 0 1,-1 1-1,1-1 1,-1 1-1,-1-1 1,1 1-1,-1 0 1,0-1-1,-1 2 1,0-1 0,0 0-1,0 1 1,-1 0-1,0 0 1,0 0-1,-1 0 1,1 1-1,-1 0 1,-1 0 0,1 1-1,0 0 1,-1 0-1,0 0 1,0 1-1,0 0 1,-1 0-1,1 1 1,-2-1-41,-4 0 104,0 0 0,1 1-1,-1 0 1,0 1 0,0 1 0,0 0 0,0 1 0,0 0-1,-8 2-103,-4 3 36,1 0 0,0 1 0,0 1-1,-11 7-35,3 6-2685,19-16 1594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0:02.170"/>
    </inkml:context>
    <inkml:brush xml:id="br0">
      <inkml:brushProperty name="width" value="0.05" units="cm"/>
      <inkml:brushProperty name="height" value="0.05" units="cm"/>
      <inkml:brushProperty name="color" value="#E71225"/>
    </inkml:brush>
  </inkml:definitions>
  <inkml:trace contextRef="#ctx0" brushRef="#br0">0 11 1640,'0'-2'1849,"0"1"1135,0-1 2314,0 1-3210,0-1-600,0 1-1088,0-1-872,6 2 304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0:03.534"/>
    </inkml:context>
    <inkml:brush xml:id="br0">
      <inkml:brushProperty name="width" value="0.05" units="cm"/>
      <inkml:brushProperty name="height" value="0.05" units="cm"/>
      <inkml:brushProperty name="color" value="#E71225"/>
    </inkml:brush>
  </inkml:definitions>
  <inkml:trace contextRef="#ctx0" brushRef="#br0">0 12 3369,'50'-11'3745,"-53"15"2296,3 0-2584,-4-1-1913,3-3-472,-1-1-672,1 1-280,-1 0-688,1 0 456,-1 0-64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0:06.846"/>
    </inkml:context>
    <inkml:brush xml:id="br0">
      <inkml:brushProperty name="width" value="0.05" units="cm"/>
      <inkml:brushProperty name="height" value="0.05" units="cm"/>
      <inkml:brushProperty name="color" value="#E71225"/>
    </inkml:brush>
  </inkml:definitions>
  <inkml:trace contextRef="#ctx0" brushRef="#br0">179 558 736,'0'0'386,"0"0"1,-1-1-1,1 1 0,0 0 1,0 0-1,-1-1 0,1 1 0,0 0 1,0-1-1,-1 1 0,1-1 0,0 1 1,0 0-1,0-1 0,0 1 1,-1-1-1,1 1 0,0 0 0,0-1 1,0 1-1,0-1 0,0 1 1,0 0-1,0-1 0,0 1 0,0-1 1,1 1-387,8-8 3000,27-1-1991,0 3-289,1-2 0,-1-2-1,18-8-719,14-14 713,-1-4-1,-2-2 0,-2-3 0,-1-4-712,-14 12 180,33-21 774,51-25-954,-101 63 133,0 1-1,1 2 0,1 1 1,0 1-1,0 2 0,9 0-132,51-8 292,1 4 1,1 4-1,70 3-292,94 26 231,-35-1-117,-210-18-106,1 0 0,0 1 0,-1 1 0,0 0 0,0 1-1,0 1 1,0 0 0,0 0 0,5 5-8,-8-4 69,-1 1-1,0 0 0,-1 0 1,0 1-1,0 1 0,0-1 1,-1 2-1,-1-1 0,1 1 0,-2 0 1,5 7-69,-1 1 163,0 1 0,-1 0 0,-1 1 1,0 0-1,0 8-163,-5-17 40,-1 1 0,0 0 0,-1-1-1,0 1 1,-1 0 0,-1 0 0,0 0 0,0-1 0,-1 1 0,-2 6-40,-16 48 541,-3-1 0,-28 53-541,43-101 82,2-2-71,-1 0 0,0-1 1,-1-1-1,0 1 0,-1-1 0,-1-1 0,0 1 1,-1-2-1,0 1 0,-1-2 0,0 1 0,-1-2 1,0 0-1,0 0 0,-14 6-11,-42 19 15,-1-3 0,-1-3 0,-2-3 0,-21 2-15,70-22-31,1-1 1,-1-1-1,-1-2 0,1 0 0,-16-2 31,-35-6-74,-12-5 74,-56-6 61,111 16-49,-1-1-1,1-2 0,0-2 1,0-1-1,1-1 0,0-1 1,1-2-1,-1-2-11,-34-17 64,2-3-1,0-3 1,-4-7-64,49 30 24,0 1-1,-1 0 1,-1 1 0,0 1 0,-1 1 0,0 1 0,0 1-1,-21-5-23,-156-40 133,40 9-84,141 42 12,1 0 1,-1 0-1,1 2 1,-1 0-1,1 1 1,-9 2-62,2-1-630,-1-1 1,-17-1 629,31-2-306</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0:07.931"/>
    </inkml:context>
    <inkml:brush xml:id="br0">
      <inkml:brushProperty name="width" value="0.05" units="cm"/>
      <inkml:brushProperty name="height" value="0.05" units="cm"/>
      <inkml:brushProperty name="color" value="#E71225"/>
    </inkml:brush>
  </inkml:definitions>
  <inkml:trace contextRef="#ctx0" brushRef="#br0">1 255 2505,'27'-16'9091,"-3"4"-5324,-10 0-3406,1-1-1,-2 0 1,0 0-1,0-2 1,-1 1-1,3-8-360,5-1 71,-17 20-58,0 0-1,0 0 1,0-1 0,0 1-1,-1-1 1,1 1-1,-1-1 1,0 0-1,0 0 1,-1 0-1,1 0 1,0-2-13,-1 1 27,0 0 0,0 0 0,1 1 0,0-1-1,0 0 1,0 1 0,1-1 0,-1 1 0,1 0 0,1-1-27,-3 4 20,-1 1 8,0 0 26,0 0 20,1 13-9,1 1-1,0 0 0,1-1 0,1 0 1,1 3-65,1 4 24,4 24 24,-1-5 117,1-1 0,1 0 1,3-1-1,10 20-165,-20-48-466,7 14 1212,-4-17-2824,0-11-3916,0-6 2292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0:08.270"/>
    </inkml:context>
    <inkml:brush xml:id="br0">
      <inkml:brushProperty name="width" value="0.05" units="cm"/>
      <inkml:brushProperty name="height" value="0.05" units="cm"/>
      <inkml:brushProperty name="color" value="#E71225"/>
    </inkml:brush>
  </inkml:definitions>
  <inkml:trace contextRef="#ctx0" brushRef="#br0">1 30 4265,'0'0'5177,"0"0"-2192,0 0-1209,0 0-544,10 6-279,5 0-193,-1-5-336,43 1-104,-40-10-136,7 1-48,-3-2-240,-5-3-560,1 4 448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0:08.851"/>
    </inkml:context>
    <inkml:brush xml:id="br0">
      <inkml:brushProperty name="width" value="0.05" units="cm"/>
      <inkml:brushProperty name="height" value="0.05" units="cm"/>
      <inkml:brushProperty name="color" value="#E71225"/>
    </inkml:brush>
  </inkml:definitions>
  <inkml:trace contextRef="#ctx0" brushRef="#br0">2 1 1720,'-2'5'8463,"7"17"-7142,0-3-445,1 34 1244,0 21-2120,-2-4 204,-4-63-107,-4-9-309,-2-12-198,5-3 362,0-1-1,1 1 1,1-1-1,2-8 49,-2 19-8,0-1 0,1 0 0,0 0-1,0 1 1,0-1 0,1 1 0,1 0 0,-1 0-1,1 0 1,0 0 0,2 0 8,-6 6 12,0 0 1,1 1-1,-1-1 0,1 1 0,-1-1 1,1 0-1,0 1 0,-1-1 1,1 1-1,0 0 0,-1-1 1,1 1-1,0 0 0,-1-1 1,1 1-1,0 0 0,0 0 0,-1-1 1,1 1-1,0 0 0,0 0 1,-1 0-1,1 0 0,0 0 1,0 0-1,-1 0 0,1 0 0,0 1 1,0-1-1,-1 0 0,1 0 1,0 1-1,0-1 0,-1 0 1,1 1-1,0-1 0,-1 1 1,1-1-1,-1 1 0,1-1 0,0 1 1,-1-1-1,1 1 0,-1-1 1,1 1-1,-1 0-12,23 38 444,-17-28-420,-1 1 284,-1-1 1,0 1 0,-1-1 0,-1 1 0,1 0 0,-2 0 0,0 1 0,0-1 0,-1 1-309,7 55 11,-7-67-3356,0-3 1933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0:09.419"/>
    </inkml:context>
    <inkml:brush xml:id="br0">
      <inkml:brushProperty name="width" value="0.05" units="cm"/>
      <inkml:brushProperty name="height" value="0.05" units="cm"/>
      <inkml:brushProperty name="color" value="#E71225"/>
    </inkml:brush>
  </inkml:definitions>
  <inkml:trace contextRef="#ctx0" brushRef="#br0">0 1 1704,'0'0'319,"1"0"1,-1 0-1,1 0 0,-1 0 0,0 0 0,1 0 0,-1 0 0,0 0 0,1 0 0,-1 0 0,0 0 0,1 0 0,-1 0 0,1 0 1,-1 0-1,0 0 0,1 0 0,-1 0 0,0 1 0,1-1 0,-1 0 0,0 0 0,1 0 0,-1 1 0,0-1 0,0 0 0,1 0 1,-1 1-1,0-1 0,0 0 0,0 1 0,1-1 0,-1 0 0,0 1 0,0-1 0,0 0 0,0 1 0,0-1 0,1 0 0,-1 1-319,5 19 4644,-4-13-5386,20 100 2253,-13-57-1132,10 32-379,-17-96-113,1 0-1,0 0 1,1 0 0,0 0 0,5-10 113,-6 17-17,0-1 27,0 1-1,1-1 0,1 0 1,-1 1-1,1 0 0,0 0 1,3-4-10,-6 10 2,0 0 0,-1 0 1,1 0-1,0 0 1,0 0-1,0 0 1,0 0-1,0 0 1,0 0-1,0 1 1,0-1-1,0 0 0,0 1 1,1-1-1,-1 1 1,0-1-1,0 1 1,1-1-1,-1 1 1,0 0-1,1 0 0,-1 0 1,0-1-1,0 1 1,1 1-1,-1-1 1,0 0-1,1 0 1,-1 0-1,0 1 1,1-1-1,-1 1 0,0-1 1,0 1-1,0-1 1,1 1-1,-1 0 1,0-1-1,0 1 1,0 0-1,0 0 0,0 0 1,0 0-3,6 6 38,0 1 0,-1 0-1,1 0 1,-2 0 0,1 1 0,-1 0 0,0 0-1,2 8-37,2 6 59,-2 1 0,6 24-59,-12-33-727,-3-13-749,-3-8 86,-2-6 279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0:09.937"/>
    </inkml:context>
    <inkml:brush xml:id="br0">
      <inkml:brushProperty name="width" value="0.05" units="cm"/>
      <inkml:brushProperty name="height" value="0.05" units="cm"/>
      <inkml:brushProperty name="color" value="#E71225"/>
    </inkml:brush>
  </inkml:definitions>
  <inkml:trace contextRef="#ctx0" brushRef="#br0">0 1 1704,'2'1'573,"-1"0"0,0 0 0,0 1 0,0-1 0,1 1 0,-1-1 0,0 1 0,-1-1 0,1 1 0,0-1 0,0 1 0,-1 0 0,1-1 0,-1 1-1,1 0 1,-1-1 0,0 1 0,0 0 0,0 0 0,0 0 0,0-1 0,0 3-573,4 24 2760,1-11-2297,-2-1 1,0 1 0,0 0-1,-2 0 1,0 10-464,0-8 26,1 1 0,0 0 0,4 13-26,-5-16 17,1 3-63,-1-18-78,1-8-108,-1-6 214,1 1-1,1-1 1,0 1 0,0 0-1,1-1 1,1 2-1,0-1 1,0 1 0,3-3 18,-6 9 0,0 1-1,1-1 1,0 1 0,0 0 0,0 0 0,0 0 0,0 0 0,3-1 0,-5 3 12,0 1-1,-1-1 1,1 1 0,0-1 0,0 1-1,0 0 1,-1 0 0,1-1 0,0 1 0,0 0-1,0 0 1,0 0 0,0 0 0,-1 0-1,1 0 1,0 0 0,0 0 0,0 0 0,0 0-1,0 1 1,-1-1 0,1 0 0,0 1-1,0-1 1,0 0 0,-1 1 0,1-1 0,0 1-1,0-1 1,-1 1 0,1 0 0,0-1-1,-1 1 1,1 0 0,-1-1 0,1 1 0,-1 0-1,1 0 1,-1-1 0,0 1 0,1 0-1,-1 0 1,0 0-12,66 150 1220,-62-137-1490,-4-16 488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48:52.422"/>
    </inkml:context>
    <inkml:brush xml:id="br0">
      <inkml:brushProperty name="width" value="0.05" units="cm"/>
      <inkml:brushProperty name="height" value="0.05" units="cm"/>
      <inkml:brushProperty name="color" value="#E71225"/>
    </inkml:brush>
  </inkml:definitions>
  <inkml:trace contextRef="#ctx0" brushRef="#br0">850 726 2184,'0'0'1623,"0"0"182,0 0 990,0 0 139,0 0-607,0 0-504,-2 0 2703,-8 0-3108,-39 0-672,1-1 1,-1-2-1,1-3 0,0-2 0,0-1 0,-18-9-746,-20-9 238,-1 4 0,-17 1-238,87 18 37,-1 0-1,1-1 1,-1-1-1,2 0 1,-1-1-1,-14-9-36,26 13-19,1 1 1,-1-2-1,0 1 0,1-1 1,-1 1-1,1-1 0,0 0 1,0-1-1,1 1 0,-1-1 1,1 0-1,0 1 0,0-2 1,1 1-1,0 0 0,-1 0 1,2-1-1,-1 1 0,1-1 1,-1 1-1,2-1 0,-1 0 1,0-3 18,1-9-56,1-1 1,0 0 0,4-16 55,-3 27-19,1-1 0,-1 1-1,2 0 1,-1 0 0,1 1 0,0-1-1,0 1 1,1-1 0,3-3 19,6-4-42,0 0 1,1 1 0,4-2 41,25-26-31,-35 35 20,1 0 0,0 0 0,0 1 0,1 0 0,-1 1 0,1 0 0,1 1 0,-1 0 0,10-2 11,11-5-4,-6 3-11,1 2-1,13-2 16,39-11-11,-60 14 7,0 1 0,1 1 0,7 0 4,12-2-2,57-1 80,-73 7-44,-1-2 0,1-1 0,-1-1 0,0 0 1,17-6-35,-38 9 12,0-1 0,0 1 0,0 0 1,0 0-1,0-1 0,0 1 0,0-1 1,0 1-1,-1-1 0,1 1 0,0-1 1,0 1-1,-1-1 0,1 0 0,0 1 1,-1-1-1,1-1-12,1-6-6388,-2 7 3534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0:10.367"/>
    </inkml:context>
    <inkml:brush xml:id="br0">
      <inkml:brushProperty name="width" value="0.05" units="cm"/>
      <inkml:brushProperty name="height" value="0.05" units="cm"/>
      <inkml:brushProperty name="color" value="#E71225"/>
    </inkml:brush>
  </inkml:definitions>
  <inkml:trace contextRef="#ctx0" brushRef="#br0">3 0 5377,'-3'9'7970,"3"3"-4409,0 3-1665,0 3-272,3 2-239,-3 2-105,0 5-144,3 5-128,-4 2-359,1 0-169,1-7-304,1-2-504,3 3 2016,4-3-1368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0:10.684"/>
    </inkml:context>
    <inkml:brush xml:id="br0">
      <inkml:brushProperty name="width" value="0.05" units="cm"/>
      <inkml:brushProperty name="height" value="0.05" units="cm"/>
      <inkml:brushProperty name="color" value="#E71225"/>
    </inkml:brush>
  </inkml:definitions>
  <inkml:trace contextRef="#ctx0" brushRef="#br0">40 1 16452,'-32'66'7481,"28"-58"-6041,1-7-1031,6-4-433,-3 2 104,0-1-64,0 1-7274,10-4 5338</inkml:trace>
</inkml:ink>
</file>

<file path=ppt/ink/ink32.xml><?xml version="1.0" encoding="utf-8"?>
<inkml:ink xmlns:inkml="http://www.w3.org/2003/InkML">
  <inkml:definitions>
    <inkml:context xml:id="ctx0">
      <inkml:inkSource xml:id="inkSrc0">
        <inkml:traceFormat>
          <inkml:channel name="X" type="integer" max="13764" units="cm"/>
          <inkml:channel name="Y" type="integer" max="77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0-04-30T20:40:38.141"/>
    </inkml:context>
    <inkml:brush xml:id="br0">
      <inkml:brushProperty name="width" value="0.05292" units="cm"/>
      <inkml:brushProperty name="height" value="0.05292" units="cm"/>
      <inkml:brushProperty name="color" value="#FFFFFF"/>
    </inkml:brush>
    <inkml:context xml:id="ctx1">
      <inkml:inkSource xml:id="inkSrc1">
        <inkml:traceFormat>
          <inkml:channel name="X" type="integer" max="34416" units="cm"/>
          <inkml:channel name="Y" type="integer" max="19359" units="cm"/>
          <inkml:channel name="F" type="integer" max="4095" units="dev"/>
          <inkml:channel name="T" type="integer" max="2.14748E9" units="dev"/>
        </inkml:traceFormat>
        <inkml:channelProperties>
          <inkml:channelProperty channel="X" name="resolution" value="1000.17438" units="1/cm"/>
          <inkml:channelProperty channel="Y" name="resolution" value="999.94836" units="1/cm"/>
          <inkml:channelProperty channel="F" name="resolution" value="0" units="1/dev"/>
          <inkml:channelProperty channel="T" name="resolution" value="1" units="1/dev"/>
        </inkml:channelProperties>
      </inkml:inkSource>
      <inkml:timestamp xml:id="ts1" timeString="2020-04-30T20:40:39.874"/>
    </inkml:context>
  </inkml:definitions>
  <inkml:trace contextRef="#ctx0" brushRef="#br0">30868 3083 0</inkml:trace>
  <inkml:trace contextRef="#ctx1" brushRef="#br0">23527 884 692 0,'-2'15'921'4,"-2"-3"-671"6,1 1-37-5,0 3-82 6,2-1-35-6,0-1-42 5,0-1-22-5,1-5-66 4,-2-7-64-3,1-2-737 3,0-2 493-4</inkml:trace>
  <inkml:trace contextRef="#ctx1" brushRef="#br0" timeOffset="181">23552 693 593 0,'-6'0'656'2,"2"0"-1189"9,0 6 479-6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0:39.281"/>
    </inkml:context>
    <inkml:brush xml:id="br0">
      <inkml:brushProperty name="width" value="0.05" units="cm"/>
      <inkml:brushProperty name="height" value="0.05" units="cm"/>
      <inkml:brushProperty name="color" value="#E71225"/>
    </inkml:brush>
  </inkml:definitions>
  <inkml:trace contextRef="#ctx0" brushRef="#br0">12 2483 672,'-12'-4'13946,"13"-5"-13733,0 0 0,0 0-1,1 0 1,0 0 0,1 1 0,3-9-213,-1 0 156,18-50 250,-14 41-319,-1 0 1,3-18-88,-11 43 6,0 0 0,0 0 1,0 0-1,0 0 0,0 0 1,1 0-1,-1 0 0,0 0 1,1 0-1,-1 0 1,1 1-1,-1-1 0,1 0 1,-1 0-1,1 0 0,-1 0 1,1 1-1,0-1 0,-1 0 1,1 0-1,0 1 0,0-1 1,0 0-7,0 1 11,0 1 0,0-1 0,-1 0 0,1 0 0,0 0 0,0 1 0,-1-1 0,1 0 0,0 1 0,0-1 0,-1 1 0,1-1 0,0 1 0,-1-1 0,1 1 0,-1-1 0,1 1 0,-1-1 0,1 1 0,-1 0 0,1-1 0,-1 1-11,28 50 361,-25-45-362,7 20 67,0 0 0,0 6-66,-5-13 34,1 0 0,1 0 0,1-1 0,8 13-34,-7-19-33,-3-13 115,-2-24 167,-3 11-210,9-55 189,10-36-228,-20 105 5,0-1-1,0 1 0,0-1 1,0 1-1,0-1 1,0 1-1,0 0 0,0-1 1,0 1-1,0-1 1,0 1-1,0-1 0,1 1 1,-1 0-1,0-1 0,0 1 1,0 0-1,1-1 1,-1 1-1,0-1 0,0 1 1,1 0-1,-1 0 1,0-1-1,1 1 0,-1 0 1,1 0-1,-1-1 1,0 1-1,1 0 0,-1 0 1,0 0-1,1-1 1,-1 1-1,1 0 0,-1 0 1,1 0-1,-1 0 0,0 0 1,1 0-1,-1 0 1,1 0-1,-1 0 0,1 0 1,-1 0-1,0 0 1,1 0-1,-1 1 0,1-1-4,20 20 203,-9-8-238,69 68 115,-75-73-95,-4-6 165,-2-5 340,0-2-27,0 6-353,2 4-57,3 14-58,1-1 1,1 1-1,1-1 1,1-1-1,0 0 1,1 0 0,0-1-1,2 0 1,-1-1-1,2 0 1,10 9 4,-20-21 1,0 0 0,0 1 0,0-1 0,0-1 0,0 1 0,1 0 0,-1-1 0,1 1 0,-1-1 0,1 0 0,-1 0 0,1-1 0,0 1 1,-1-1-1,1 1 0,0-1 0,0-1 0,-1 1 0,1 0 0,0-1 0,-1 0 0,1 0 0,0 0 0,-1 0 0,1 0 0,-1-1 0,0 0 1,1 1-1,-1-1 0,0 0 0,0-1 0,1 0-1,11-10 57,0 0 0,-1-1 0,-1-1-1,0 0 1,7-12-57,0 1 102,-16 21-74,1-1 0,0 1 0,0-1 0,0 2 0,1-1 1,0 0-1,3-1-28,-5 4 18,0 0 1,0 1-1,1-1 1,-1 1-1,1 0 1,-1 0-1,1 0 1,-1 0-1,1 1 0,-1 0 1,1 0-1,1 0-18,9 1 25,1 0 0,-1 0-1,0 2 1,0-1 0,0 2-1,-1 0 1,1 1 0,1 2-25,-13-6 3,-1 0 0,1 0 0,-1-1 0,1 1 0,-1 0 0,1-1 0,-1 1 0,1-1 0,0 0 0,-1 0 0,1 0-1,0 0 1,-1 0 0,1-1 0,-1 1 0,1-1 0,-1 0 0,1 0 0,-1 0 0,1 0 0,-1 0 0,0 0 0,0-1 0,1 1 0,-1-1 0,1 0-3,0-1 13,-1 0 1,1 0-1,-1 0 0,1-1 0,-1 1 1,0 0-1,0-1 0,-1 0 0,1 1 1,-1-1-1,0 0 0,0 0 1,0 0-1,0 1 0,-1-1 0,1 0 1,-1 0-1,0-1-13,0 5 2,0 0 1,0-1-1,-1 1 0,1 0 1,0 0-1,0-1 0,0 1 1,0 0-1,0 0 1,0 0-1,0-1 0,0 1 1,0 0-1,0 0 0,0-1 1,0 1-1,0 0 1,0 0-1,0-1 0,0 1 1,0 0-1,1 0 0,-1-1 1,0 1-1,0 0 1,0 0-1,0 0 0,0-1 1,0 1-1,1 0 0,-1 0 1,0 0-1,0-1 0,0 1 1,1 0-1,-1 0 1,0 0-1,0 0 0,0 0 1,1 0-1,-1 0 0,0-1-2,8 11 106,6 20 32,-14-28-134,20 48 79,-7-17-57,1-1 0,2 0 0,10 16-26,-24-46-2,-1 1 0,1 0 0,0-1-1,0 1 1,0-1 0,1 1 0,-1-1 0,0 0 0,1 0 0,-1 0-1,1 0 1,0-1 0,0 1 0,0-1 0,0 1 0,2 0 2,-3-2 1,0 0 0,0 0-1,0 0 1,0 0 0,0 0 0,0-1 0,0 1 0,0-1 0,0 1 0,0-1 0,0 0 0,-1 1 0,1-1-1,0 0 1,0 0 0,-1 0 0,1-1 0,-1 1 0,1 0 0,-1-1 0,1 1 0,-1-1 0,0 1-1,0-1 1,0 1 0,1-2-1,4-8 45,0 1 0,-1-1 0,-1 0-1,1 0 1,-2 0 0,0-1 0,0 0 0,0-8-45,1 1 211,1 1-1,6-18-210,23-41 515,35-56-515,-21 42 28,-29 52-20,4-8-7,23-32-1,-39 68-1,0 0 0,2 0 0,-1 1 0,1 0 0,1 0 0,-1 1 0,2 0 0,-1 1 0,4-1 1,-14 8 5,1 1-1,-1-1 1,1 1 0,0-1-1,0 1 1,-1 0-1,1-1 1,0 1-1,0 0 1,-1-1 0,1 1-1,0 0 1,0 0-1,0 0 1,0 0-1,-1 0 1,1 0 0,0 0-1,0 0 1,0 0-1,0 0 1,-1 0-1,1 0 1,0 1 0,0-1-1,0 0 1,-1 0-1,1 1 1,0-1-1,0 1 1,-1-1 0,1 1-1,0-1 1,-1 1-1,1-1 1,-1 1-1,1 0 1,0-1 0,-1 1-1,0 0 1,1-1-1,-1 1 1,1 0 0,-1 0-5,2 4 28,0 0 1,-1 0 0,0 0 0,0 0-1,0 1 1,0 1-29,-1-3 2,9 115 183,-5 0-1,-8 78-184,-34 237 44,32-374-30,-18 147 11,-14 179 61,37-379-101,1-1 1,0 1 0,0-1-1,0 0 1,1 1-1,0 0 15,0-6-3,-1-1 0,0 0 0,0 0 0,0 1-1,0-1 1,0 0 0,0 0 0,0 0 0,0 1 0,0-1-1,1 0 1,-1 0 0,0 0 0,0 1 0,0-1 0,0 0-1,1 0 1,-1 0 0,0 0 0,0 0 0,0 1 0,1-1-1,-1 0 1,0 0 0,0 0 0,0 0 0,1 0 0,-1 0-1,0 0 1,0 0 0,1 0 0,-1 0 0,0 0 0,0 0-1,1 0 1,-1 0 0,0 0 0,0 0 0,1 0 0,-1 0-1,0 0 1,0 0 0,0 0 0,1 0 0,-1-1 0,0 1 3,18-21-159,5-18 68,-1-2 0,-2 0 1,2-13 90,48-141-11,-49 131 5,92-278 71,163-440-33,-143 488-29,48-62-3,-180 356 0,17-34 22,1 0 1,2 2 0,14-16-23,-35 47 7,0 1 0,0 0 1,0 0-1,0 0 1,0-1-1,0 1 0,0 0 1,0 0-1,1 0 0,-1-1 1,0 1-1,0 0 1,0 0-1,0 0 0,0 0 1,1-1-1,-1 1 0,0 0 1,0 0-1,0 0 1,1 0-1,-1 0 0,0 0 1,0 0-1,0 0 0,1-1 1,-1 1-1,0 0 1,0 0-1,1 0 0,-1 0 1,0 0-1,0 0 0,0 0 1,1 0-1,-1 1 0,0-1 1,0 0-1,1 0 1,-1 0-1,0 0 0,0 0 1,0 0-1,1 0 0,-1 0 1,0 0-1,0 1 1,0-1-8,3 11 227,-2 8-77,-2-1 0,0 1 0,-1-1 0,-2 6-150,0 12 100,-49 305 8,-85 288-108,-134 333 26,157-574 158,39-119 26,-71 232 214,146-500-894,2-8 283,4-22-52,56-242-626,246-1022 779,118-35 102,-255 817-77,-10 58-95,-93 278 403,-93 226 525,-21 78-339,-29 122-433,-17 146-138,77-322 148,-29 126-45,-285 1391 253,249-1015 349,74-512-550,4-1 1,2 1-1,3 0 0,4 15-17,-5-74-20,-1-1-1,1 1 1,0 0-1,1 0 1,-1 0-1,1-1 1,0 1 0,1-1-1,-1 0 1,1 1-1,0-1 1,1 0-1,-1-1 1,1 1-1,0 0 1,0-1-1,4 3 21,-6-5-16,0-1-1,0 0 1,1 0-1,-1 0 1,1 0-1,-1-1 1,1 1-1,-1-1 1,1 1-1,-1-1 1,1 0-1,-1 0 0,1 0 1,0 0-1,0 0 17,2-1-28,0-1-1,1 1 0,-1-1 0,0 0 0,0 0 0,0 0 0,0-1 0,4-2 29,5-5-54,-1 1-1,0-2 0,-1 0 1,0 0-1,-1-1 0,0-1 1,0-1 54,20-29-177,14-30 177,-42 69-6,64-114-219,28-73 225,44-130-82,-88 199 63,291-668-70,42 17-36,-373 753 130,3-7 35,2 1 1,1 0-1,3-2-40,-20 28 9,1-1 0,-1 0 0,0 0 0,1 1 0,-1-1-1,1 0 1,-1 0 0,1 1 0,-1-1 0,1 1 0,0-1-1,-1 1 1,1-1 0,0 1 0,-1-1 0,1 1 0,0-1-1,0 1 1,-1 0 0,1-1 0,0 1 0,0 0 0,0 0-9,2 23 314,-4 15-52,-2-1 1,-7 34-263,4-28 75,-244 1307 74,66-313-114,105-591-238,72-386-310,8-48-393,3-13 465,8-20-226,7-26 108,-3-1 1,-1-1-1,1-18 559,112-524-219,-8 37 563,299-964 294,-328 1219-619,63-197 358,-137 448 865,-28 92 423,0-1-1397,-58 286 212,4 69-480,16-89-53,-8 20 4,-72 460 22,87-455 25,9 120 2,30-381-205,3 1 0,5 26 205,-4-94-87,0 0 0,0 0 0,0 0 1,1-1-1,0 1 0,2 4 87,-4-10-20,0 1 0,1 0 0,-1 0 0,0-1-1,1 1 1,-1 0 0,1 0 0,-1-1 0,1 1 0,-1-1 0,1 1-1,0-1 1,-1 1 0,1-1 0,0 1 0,-1-1 0,1 1-1,0-1 1,0 0 0,-1 1 0,1-1 0,0 0 0,0 0 0,-1 1-1,1-1 1,0 0 0,0 0 0,0 0 0,0 0 0,-1 0 0,1 0-1,0 0 1,0-1 0,0 1 0,-1 0 0,1 0 0,0-1 0,0 1-1,-1 0 1,1-1 0,0 1 0,0-1 0,-1 1 0,1-1 20,5-3-90,0-1 0,-1-1 1,0 1-1,0-1 0,0 0 1,-1 0-1,1 0 0,-2 0 0,2-3 90,37-80-304,0-19 356,-5-2 0,5-41-52,47-243 330,-34 142-151,117-445 108,37 12-217,119-156-419,-327 839 358,12-24-52,-8 21 125,-3 14 253,-4 98 357,-2-49-503,-58 962 268,4-108-504,52-795 46,-13 662 44,20-758-218,0-1-1,1 0 1,4 9 175,-6-27-39,0 0 1,1 0-1,-1 0 0,1 0 1,-1 0-1,1 0 1,0 0-1,0 0 1,0 0-1,0-1 1,0 1-1,0 0 1,0-1-1,1 1 1,-1-1-1,1 1 1,-1-1-1,1 0 1,0 1 38,-1-2-34,0 0 0,0 0 0,0 1 0,1-1 0,-1 0 0,0 0 0,0 0 0,0 0 1,1-1-1,-1 1 0,0 0 0,0 0 0,0-1 0,0 1 0,0-1 0,0 1 0,0-1 1,1 1-1,-1-1 0,-1 0 0,1 1 0,0-1 0,0 0 0,0 0 34,7-8-172,0 1-1,-1-1 1,0-1-1,0 1 1,-1-1-1,0 0 1,1-6 172,19-44-565,9-34 565,36-133-278,8-89 159,-78 313 119,278-1141 130,57 11-1,-277 965-118,7 3 1,30-44-12,-60 147 61,-35 61-43,-1-1 0,1 1 0,0-1 0,0 1 0,0-1 0,1 1 0,-1 0 0,0 0 0,0-1 0,1 1 0,-1 0 1,1 0-1,-1 0 0,1 1 0,-1-1 0,1 0-18,-1 2 28,0 0-1,-1 0 1,1 0 0,0 0 0,-1 0 0,1 0 0,0 0 0,-1 0 0,0 0-1,1 0 1,-1 0 0,1 0 0,-1 0 0,0 0 0,0 0 0,0 1 0,0-1-1,0 0 1,0 0 0,0 0 0,0 0 0,0 1 0,0-1 0,-1 1-28,-1 54 600,-3 0 0,-2 2-600,0-4 220,-135 1029 390,5-54-402,42 3 536,75-652-495,19-276-337,6-61-240,-5-43 315,0 1 1,0 0-1,0-1 0,0 1 0,1-1 0,-1 1 1,0-1-1,0 1 0,1 0 0,-1-1 1,0 1-1,1-1 0,-1 1 0,1-1 0,-1 1 1,0-1-1,1 0 0,-1 1 0,1-1 1,-1 0-1,1 1 0,-1-1 0,1 0 0,0 1 1,-1-1-1,1 0 0,-1 0 0,1 0 1,0 0-1,-1 1 0,1-1 0,-1 0 0,1 0 1,0 0-1,-1 0 0,1 0 0,-1-1 1,1 1-1,0 0 0,-1 0 0,1 0 0,-1 0 1,1-1-1,0 1 0,-1 0 0,1-1 0,-1 1 1,1 0-1,-1-1 0,1 1 13,5-5-89,0 0 0,-1 0 0,1-1 0,-1 1 0,0-1 0,0 0 0,-1-1 0,3-4 89,39-77-396,-1-16 98,22-84 298,26-122-111,-66 216 83,42-145-3,135-453-18,-95 364-188,21-10 237,-82 228-141,5 2 0,15-19 141,-21 57-97,-44 67 101,0-1 0,0 0 0,0 1 0,0-1-1,1 1 1,0 0 0,-1 0 0,1 1 0,0-1-1,0 1 1,1 0 0,1-1-4,-5 2 16,0 1 0,0 0 1,0 0-1,0 0 0,0 0 0,1 0 0,-1 1 1,0-1-1,0 0 0,0 0 0,0 1 0,0-1 1,0 1-1,0-1 0,-1 1 0,1-1 0,0 1 1,0-1-1,0 1 0,0 0 0,-1-1 0,1 1 1,0 0-1,0 0 0,-1 0 0,1-1 0,-1 1 1,1 0-1,-1 0 0,1 0 0,-1 0 0,0 0 1,1 0-1,-1 0 0,0 0 0,0 0-16,3 9 128,-1-1-1,0 0 1,0 1 0,0 4-128,3 86 720,-4-1 1,-5 8-721,-100 1147 1060,49-699-856,42-420-169,-36 535 29,48-652-93,2 42-550,-1-60 562,0 1 0,0-1 0,0 1 0,0-1 0,0 0 0,0 1 0,0-1 0,0 1 0,0-1 0,0 0 0,0 1 0,1-1 0,-1 0 0,0 1 0,0-1 0,0 0 0,1 1 0,-1-1 0,0 0 0,0 1 0,1-1 0,-1 0 0,0 0 0,1 1 0,-1-1 0,0 0 0,1 0 0,-1 0 0,0 1 0,1-1 0,-1 0 0,1 0 1,-1 0-1,0 0 17,2-1-56,-1 1 1,0-1-1,1 0 1,-1 0-1,0 0 1,0 0 0,0 0-1,0 0 1,0-1-1,0 1 1,0 0-1,0 0 1,0-1-1,0 0 56,13-22-270,-2 0 0,0 0-1,-2-1 1,0-1-1,0-8 271,2 0-123,36-130-270,19-122 393,-63 264-7,96-454-36,52-239 42,25 7 17,34 34 28,-161 527-13,7 2 0,57-101-31,-83 197 233,-23 43 65,-5 10 87,-7 33 448,-22 201 678,-110 594-1096,-24 167-361,46 4-127,100-778 80,9 1-1,12 38-6,-5-231-73,1 1 0,1 0 0,2-1 1,1 0-1,2 0 0,1 0 73,-9-29-48,1-1 0,-1 1-1,1-1 1,0 1-1,0-1 1,0 0-1,0 0 1,1 0-1,-1 0 1,1-1 0,0 1-1,-1 0 1,1-1-1,0 0 1,1 0-1,-1 0 1,3 1 48,-3-2-47,1 0 1,-1 0-1,0-1 1,1 1-1,-1-1 1,0 0-1,1 0 1,-1 0-1,1 0 1,-1-1-1,0 1 1,0-1 0,1 0-1,-1 0 1,0 0-1,2-2 47,7-3-94,-1-1 0,0 0-1,0 0 1,-1-1 0,0-1 0,-1 0-1,1 0 1,-2-1 0,1 0 0,-1-1 94,18-27-86,-1-1 1,-3-1 0,0-1-1,-3-1 1,2-10 85,73-230-95,-88 261 88,106-359-39,183-558-354,-290 925 356,20-60-466,2 2 0,4 1 0,3 2 1,8-6 509,-13 35-426,-29 38 434,0 1 1,0-1-1,0 1 0,1 0 0,-1-1 1,0 1-1,0 0 0,1-1 1,-1 1-1,0 0 0,1-1 0,-1 1 1,0 0-1,1 0 0,-1-1 0,1 1 1,-1 0-1,0 0 0,1 0 0,-1-1 1,1 1-1,-1 0 0,0 0 1,1 0-1,-1 0 0,1 0 0,-1 0 1,1 0-1,-1 0 0,1 0 0,-1 0 1,0 0-1,1 0 0,-1 0 0,1 1 1,-1-1-1,0 0 0,1 0 0,-1 0 1,1 1-9,2 19 567,-4 100 1220,-13 87-1787,5-89 101,-23 259 32,1-37 250,13 188-383,18-522-1,0 17-66,1 0-1,1-1 1,0 1-1,2 0 0,6 20 68,-10-41-24,0-1 0,1 1 0,-1-1 0,1 1 0,-1-1-1,1 1 1,-1-1 0,1 1 0,0-1 0,0 1 0,0-1-1,0 0 1,0 1 0,0-1 0,0 0 0,0 0 0,0 0-1,1 0 1,-1 0 0,0 0 0,1 0 0,-1 0 0,1 0-1,-1-1 1,1 1 0,-1-1 0,1 1 0,-1-1 0,1 0-1,0 1 26,1-2-46,0 0 0,0 0 0,0-1 0,0 1 0,-1 0 1,1-1-1,0 0 0,0 0 0,-1 0 0,1 0 0,-1 0 1,0 0-1,0 0 0,0-1 0,0 1 0,0-1 0,0-1 45,12-17-85,-2-1 0,0-1-1,-2 1 1,0-2 0,-2 0-1,2-10 86,97-314-27,-3 6 72,31-36-45,-114 328 12,2 1 1,1 0-1,25-31-12,-41 68 6,0 0 0,2 1-1,-1 1 1,8-7-6,-15 15 3,0 0-1,1 0 1,-1 0-1,1 0 1,-1 0-1,1 1 1,0-1-1,-1 1 1,1 0-1,0 0 1,0 0 0,0 0-1,0 0 1,0 0-1,0 1 1,0 0-1,0-1 1,0 1-1,0 0 1,0 1-1,0-1 1,1 0-3,-1 2 21,0 0 0,-1-1 0,1 1 0,0 0 0,-1 0 0,0 0 0,1 1 0,-1-1 0,0 1 0,0-1 0,0 1 0,0 0 0,-1-1 0,1 1 0,-1 0 0,0 0 0,0 0 0,0 0 0,0 0 0,0 3-21,2 2 56,12 37 212,-3 1 1,-1 1-1,-1 9-268,15 147 267,-7-48-196,-11-96-56,-4-32-35,0 0 0,2 0 0,1 0-1,1-1 1,9 22 20,-15-46-16,-1 0-1,1 0 1,-1-1-1,1 1 1,0 0-1,0-1 1,0 1-1,0-1 1,0 1-1,0-1 1,0 1-1,0-1 1,1 0-1,-1 1 1,0-1-1,1 0 1,-1 0-1,1 0 1,-1 0-1,1 0 1,0-1-1,-1 1 1,1 0-1,0-1 1,0 1 0,-1-1-1,1 0 1,0 0 16,1 0-30,0-1 0,0 0 0,0-1 0,0 1 0,-1 0 0,1-1 0,0 0 0,-1 0 0,0 1 0,1-1 1,-1-1-1,0 1 0,0 0 0,0 0 0,0-1 0,0 1 0,-1-1 0,1-1 30,15-22-121,-1-2-1,-1 0 1,-2 0-1,5-16 122,36-123-86,-40 119 74,192-571 81,-182 556-62,1 2-1,4 0 0,2 2 0,3 1 0,17-21-6,-46 73 9,25-31 11,-28 35-4,0 0 0,0 1 0,0-1 0,1 1 0,-1-1 0,0 1 0,1 0 0,-1 0 0,0 0-1,1 0 1,-1 0 0,1 0 0,0 1 0,-1-1 0,3 1-16,-4 0 12,-1 0 0,1 0-1,0 0 1,0 0 0,0 0-1,-1 0 1,1 0 0,0 1 0,0-1-1,-1 0 1,1 0 0,0 1-1,0-1 1,-1 1 0,1-1 0,0 0-1,-1 1 1,1 0 0,0-1-1,-1 1 1,1-1 0,-1 1 0,1 0-1,-1-1 1,1 1 0,-1 0-1,0-1 1,1 1-12,3 11 121,0 0-1,0 0 1,-1 0-1,-1 0 0,0 0 1,-1 1-1,0 11-120,1 0 109,11 192 659,-9 20-768,-14 222 95,3-231-20,0-56-34,1-38 74,5 0 1,8 22-116,-7-151-10,0-1 1,0 1-1,0 0 0,1-1 0,0 1 1,0-1-1,0 1 0,0-1 1,0 1-1,1-1 0,-1 0 1,1 0-1,0 0 0,0 1 10,-1-4-8,0 0 1,-1 1-1,1-1 0,0 0 1,-1 0-1,1 1 0,0-1 0,0 0 1,0 0-1,-1 0 0,1 0 1,0 0-1,0 0 0,-1 0 0,1 0 1,0-1-1,0 1 0,-1 0 1,1 0-1,0-1 0,0 1 0,-1 0 1,1-1-1,0 1 0,-1-1 1,1 1-1,-1 0 0,1-1 0,0 0 1,-1 1-1,1-1 0,-1 1 1,1-1-1,-1 0 0,0 1 0,1-1 8,8-12-88,0 0-1,-1-1 1,0 0-1,-1 0 1,3-10 88,48-138-220,-7-2 1,-1-31 219,21-67-16,37-67 49,-82 262-57,2 2-1,4 1 1,27-42 24,-56 102-9,-1 0 0,0 0 0,1 1 0,0-1 0,0 0 0,0 1 1,1 0-1,-1-1 0,1 1 0,-1 1 0,1-1 0,2 0 9,-6 2 2,1 1-1,0 0 1,-1 0 0,1 0 0,0 0 0,0 0-1,-1 0 1,1 0 0,0 0 0,0 0 0,-1 0-1,1 0 1,0 0 0,-1 0 0,1 0-1,0 1 1,-1-1 0,1 0 0,0 1 0,-1-1-1,1 0 1,-1 1 0,1-1 0,0 1-2,1 1 20,0 0 1,-1 0-1,1 1 1,-1-1 0,0 0-1,0 1 1,1-1-1,-2 0 1,1 1-1,0 1-20,7 27 218,-1 0 0,-2 1 0,-2 0 0,-1 0 0,-1 0 0,-2 10-218,1 1 158,-8 238 481,-27 132-639,-3 40 7,38-449-36,0 0 0,0-1 0,0 1 0,0 0 0,0-1 0,1 1 0,-1-1 1,1 1-1,0 0 0,0-1 0,2 3 29,-3-5-10,0-1 0,1 0 0,-1 1 0,0-1 0,1 0 0,-1 1-1,0-1 1,1 0 0,-1 1 0,0-1 0,1 0 0,-1 0 0,1 0 0,-1 1 0,0-1 0,1 0 0,-1 0 0,1 0-1,-1 0 1,1 0 0,-1 0 0,0 0 0,1 0 0,-1 0 0,1 0 0,-1 0 0,1 0 0,-1 0 0,1 0 10,17-14-288,-10 3 225,-1 1 0,0-1 0,-1-1-1,0 1 1,-1-1 0,0 0 0,-1 0 0,0-1 63,1-3-34,45-131-95,52-139 31,-70 209 74,3 0 0,28-41 24,-48 93 0,0 1 1,2 1-1,11-11 0,-22 27 4,0 0 1,0 1 0,1-1 0,0 2-1,0-1 1,1 1 0,0 0 0,-1 0-1,2 1 1,-1 0 0,0 1 0,9-3-5,-12 5 8,0 1 0,0-1 0,0 1 0,0-1 0,0 1 0,0 1 0,0-1 0,1 1 0,-1 0 0,-1 0-1,1 0 1,0 1 0,0 0 0,0 0 0,-1 0 0,1 0 0,-1 1 0,0 0 0,1 0 0,-1 0 0,-1 0 0,1 1 0,0 0-8,11 12 36,-2 1 0,0 0 0,-1 1 0,-1 1 0,1 2-36,0 0 21,1 0 0,8 9-21,-18-27-15,0 0 1,-1 0-1,1 0 0,0 0 0,0-1 1,0 1-1,1-1 0,-1 0 0,1 0 0,-1 0 1,1 0-1,1 0 15,-3-2-19,0 1 0,0-1 0,0 0 0,0 0 0,0 0 0,1 0 0,-1 0 0,0 0 0,0 0 1,0-1-1,0 1 0,0-1 0,0 1 0,0-1 0,-1 0 0,1 0 0,0 0 0,0 0 0,0 0 0,-1 0 0,1-1 0,-1 1 0,1 0 0,-1-1 0,1 0 19,10-12-63,0-1-1,-2 0 0,0 0 0,0-1 0,0-5 64,24-37-11,-33 57 9,0-1 0,0 0 0,1 0 0,-1 1 1,0-1-1,1 1 0,-1-1 0,1 1 0,0-1 1,-1 1-1,1 0 0,0 0 0,0 0 0,0 0 1,0 0-1,0 0 0,0 1 0,0-1 0,0 1 1,0-1-1,0 1 0,0 0 0,0 0 0,0 0 1,1 0-1,-1 0 0,0 0 0,0 0 0,0 1 1,0-1-1,0 1 0,0 0 0,0-1 0,2 2 2,6 4 5,0-1 1,-1 2-1,1-1 0,-1 1 0,-1 1 0,2 1-5,-1-1 28,142 141 410,-79-74-220,17 7-218,-83-76-3,0-1 0,0-1 0,0 1-1,1-1 1,0 0 0,-1 0 0,2-1 0,-1 0-1,0-1 1,1 1 0,-1-1 0,5 0 3,-7-1 3,0-1 0,-1 0-1,1-1 1,0 1 0,0-1 0,-1 0 0,1 0 0,-1 0 0,1-1-1,-1 1 1,1-1 0,-1 0 0,0-1 0,0 1 0,0-1-1,0 1 1,0-1 0,0-1 0,-1 1 0,3-3-3,12-15 28,-1-1 1,-1-1-1,-1 0 1,-1-1 0,1-4-29,-3 4 33,2 1 1,0 0-1,2 1 1,0 1 0,6-5-34,-15 18 15,1 1 1,0 0-1,0 0 1,1 1 0,0 1-1,0-1 1,0 1 0,0 1-1,1-1 1,0 2-1,0-1 1,7 0-16,-5 2 46,1 0 0,-1 2 0,0-1 0,1 1 0,-1 1 0,0 0 0,1 1 0,-1 1-1,0-1 1,6 4-46,75 29 442,-74-26-379,1-1-1,0-1 0,0 0 0,0-2 0,1 0 0,0-1 1,0-2-1,0 0 0,2-1-62,-2-2-9,0-2 1,-1-1-1,1 0 0,-1-2 0,0 0 1,0-1-1,-1-1 0,0-1 1,10-7 8,14-9-129,-2-3 0,-1-1 1,24-23 128,67-67-159</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1:45.129"/>
    </inkml:context>
    <inkml:brush xml:id="br0">
      <inkml:brushProperty name="width" value="0.05" units="cm"/>
      <inkml:brushProperty name="height" value="0.05" units="cm"/>
      <inkml:brushProperty name="color" value="#E71225"/>
    </inkml:brush>
  </inkml:definitions>
  <inkml:trace contextRef="#ctx0" brushRef="#br0">4 2843 8114,'-1'20'3691,"0"-16"-3238,0 0 1,1 0-1,0 0 1,0 0-1,0 1 1,0-1-1,1 0 1,0 2-454,0-4 17,0-1 1,0 1-1,0-1 1,0 0-1,0 1 1,0-1-1,0 0 1,1 0-1,-1 0 0,1 0 1,-1 0-1,1 0 1,-1 0-1,1-1 1,-1 1-1,1-1 1,0 1-1,-1-1 1,1 1-1,0-1 1,0 0-18,42 5 52,-42-5-49,102 0 87,-1-4 0,0-5 0,0-4 0,-1-5-1,-1-4 1,51-20-90,843-289 1400,-757 240-85,140-78-1315,-271 114 438,-2-5 0,-3-5 0,-4-3-1,48-45-437,20-42 1538,94-117-1538,-50 50 1008,793-770 846,-979 969-1736,25-21 598,-3-3 0,32-40-716,-78 87 92,0 0 1,0 0 0,0-1-1,0 1 1,0 0 0,0 0-1,1 0 1,-1-1 0,0 1-1,0 0 1,0 0-1,0 0 1,0 0 0,0-1-1,0 1 1,0 0 0,0 0-1,0-1 1,0 1 0,0 0-1,0 0 1,0 0 0,0 0-1,0-1 1,-1 1 0,1 0-1,0 0 1,0 0 0,0-1-1,0 1 1,0 0-1,0 0 1,0 0 0,-1 0-1,1-1 1,0 1 0,0 0-1,0 0 1,0 0 0,-1 0-93,-11-5 1550,-19-1-1346,26 5-94,3 1-102,-5-2-13,-1 1 0,1 0 0,-1 0 0,1 0 0,-1 1 0,1 1 0,-1-1 1,1 1-1,-1 0 0,1 1 0,0 0 0,-1 0 0,-4 2 5,-69 23-21,-46 6 21,31-9-2883,-10 9 2883,101-31-314,2-2 61,1 1 0,0-1 1,0 1-1,0 0 1,0 0-1,0 0 0,0 0 1,0 0-1,0 0 0,1 1 1,-1-1-1,0 0 0,1 1 1,-1 0-1,0 0 253,0 14-1207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1:45.541"/>
    </inkml:context>
    <inkml:brush xml:id="br0">
      <inkml:brushProperty name="width" value="0.05" units="cm"/>
      <inkml:brushProperty name="height" value="0.05" units="cm"/>
      <inkml:brushProperty name="color" value="#E71225"/>
    </inkml:brush>
  </inkml:definitions>
  <inkml:trace contextRef="#ctx0" brushRef="#br0">0 5 3873,'0'-1'5665,"0"-1"-304,0 1-1800,0 1-1105,0 0-607,0 0-665,0 0-160,2 9-320,9 17-143,47 44-249,-37-38-40,-2 2-152,3-1-32,0 5-24,-1 3-16,-1 7-336,1 6 1648,-3-1-1088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1:48.394"/>
    </inkml:context>
    <inkml:brush xml:id="br0">
      <inkml:brushProperty name="width" value="0.05" units="cm"/>
      <inkml:brushProperty name="height" value="0.05" units="cm"/>
      <inkml:brushProperty name="color" value="#E71225"/>
    </inkml:brush>
  </inkml:definitions>
  <inkml:trace contextRef="#ctx0" brushRef="#br0">411 34 704,'5'-17'2433,"-5"16"-2012,0 0 0,1 1 0,-1-1-1,0 1 1,0-1 0,0 1 0,0-1 0,0 0 0,0 1 0,0-1 0,-1 1-1,1-1 1,0 1 0,0-1 0,0 1 0,-1-1 0,1 1 0,0-1 0,0 1-1,-1-1 1,1 1 0,0-1 0,-1 1 0,1-1 0,-1 1 0,1-1-421,-1 1 611,0 0 0,0-1 0,-1 1 0,1 0 0,0 0 0,0-1-1,0 1 1,0 0 0,-1 0 0,1 0 0,0 0 0,0 1 0,0-1 0,0 0 0,-1 1-611,-19 5-835,-2 3 1015,2 2 1,-1 1-1,1 0 1,1 2-1,0 0 1,1 1-1,1 1 1,0 1-1,2 0 1,-2 2-181,0 3-5,0 0 0,1 1 0,2 1 1,0 0-1,1 1 0,2 1 1,0 0-1,-4 19 5,11-29-61,1 1 0,1-1 0,0 1 0,1-1 1,1 1-1,0 0 0,2 0 0,1 12 61,-2-27-25,1 0 0,-1 0 0,1-1 0,-1 1-1,1 0 1,0 0 0,0-1 0,0 1 0,0 0 0,0-1 0,0 1-1,0-1 1,1 1 0,-1-1 0,0 0 0,1 1 0,-1-1 0,1 0-1,0 0 1,-1 0 0,1 0 0,0-1 0,-1 1 0,1 0 0,0-1-1,0 1 1,0-1 0,0 1 0,0-1 0,0 0 0,-1 0 0,1 0-1,0 0 1,0 0 0,2-1 25,6 0-104,0 0 0,0-1 0,0 0 0,0-1 0,0 0 0,0-1 104,7-4-47,0 0 1,-1-1-1,0-1 1,0-1 0,-1 0-1,-1-1 1,0-1-1,0 0 1,-1-1-1,-1 0 1,0-1 0,-1 0-1,3-8 47,21-36 17,-3-1 0,25-64-17,-57 124 0,5-13 27,0 1 0,-1-1 0,0 0-1,-1 0 1,1-5-27,-4 15 20,1 1-1,-1 0 1,1 0 0,-1-1-1,0 1 1,0 0 0,0-1-1,0 1 1,-1 0 0,1-1-1,0 1 1,-1 0 0,0 0-1,1 0 1,-1-1 0,0 1-1,0 0 1,0 0 0,-1 0-1,1 0 1,0 0 0,-1 1-1,1-1 1,-1 0 0,0 1-1,1-1 1,-1 1 0,0-1-1,0 1 1,0 0 0,0 0-1,0 0 1,-1 0-20,2 0 13,0 1-1,0 0 1,1 0 0,-1 0-1,0-1 1,0 1 0,0 0-1,1 0 1,-1 0 0,0 0-1,0 1 1,0-1 0,1 0-1,-1 0 1,0 0-1,0 1 1,1-1 0,-1 0-1,0 1 1,0-1 0,1 0-1,-1 1 1,1-1 0,-1 1-1,0-1 1,1 1 0,-1 0-13,0 0 9,-1 1 0,1 0 0,0 0 0,0 0 0,0 0 0,0 1 0,0-1 0,1 0 0,-1 0 0,1 1-9,-5 56-109,5-53 104,0 21-2,0 0 0,2 0 0,1 0 0,2-1 0,0 1 0,2-1 0,1 0 1,0-1-1,2 0 0,1 0 0,2-1 0,0-1 0,16 22 7,-28-43-66,0-1 0,0 1 0,0 0 0,1 0 0,-1-1 0,1 1 0,-1-1 0,1 1 0,0-1 0,-1 0 0,1 1 0,0-1 0,0 0 0,0 0 0,0 0 0,0-1 0,0 1 0,0 0 0,0-1 0,0 1 0,0-1 0,1 0 0,-1 0 0,0 0 0,0 0 0,0 0 0,0 0 0,1 0 0,-1-1 66,12-7-596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1:49.243"/>
    </inkml:context>
    <inkml:brush xml:id="br0">
      <inkml:brushProperty name="width" value="0.05" units="cm"/>
      <inkml:brushProperty name="height" value="0.05" units="cm"/>
      <inkml:brushProperty name="color" value="#E71225"/>
    </inkml:brush>
  </inkml:definitions>
  <inkml:trace contextRef="#ctx0" brushRef="#br0">9 74 1240,'0'59'12922,"-2"15"-9870,0 61-5305,2-83 3654,-4-98-2542,8 12 1120,3 1 1,0 0 0,2 0 0,2 1-1,1 0 1,9-18 20,-20 49 17,-1-1 0,1 0-1,0 0 1,0 0 0,0 1 0,0-1-1,0 0 1,0 1 0,0-1 0,1 1-1,-1-1 1,1 1 0,-1 0 0,1-1-1,-1 1 1,1 0 0,0 0-1,-1 0 1,1 0 0,0 1 0,0-1-1,0 0 1,-1 1 0,1-1 0,0 1-1,0 0-16,0 0 25,0 1 0,0-1-1,0 1 1,0 0-1,0 0 1,0 0-1,-1 0 1,1 0 0,0 1-1,-1-1 1,1 0-1,-1 1 1,0-1-1,1 1 1,-1-1 0,0 1-1,0 0 1,0 0-1,0-1 1,0 1-1,0 0 1,-1 0 0,1 0-1,0 0 1,-1 0-25,9 32 145,-1 0 0,-1 1-1,-2 0 1,-2 0 0,0 32-145,2 19 203,-5-101-494,0 0 1,1 1-1,1-1 1,3-12 290,1-6-52,1-25 12,-4 25 44,1 0 1,2 0-1,1 0 0,1 1 0,8-16-4,-15 45 8,0 0 0,0 1 0,1-1 0,-1 0 0,1 1 0,0-1 0,-1 1 0,1 0 0,0-1 0,0 1 0,1 0 0,-1 0 0,0 0 0,1 1 0,-1-1 0,1 0 0,0 1-8,-2 0 10,1 1 0,0 0 0,-1 0 0,1 0-1,0 0 1,0 0 0,-1 0 0,1 0-1,0 1 1,-1-1 0,1 1 0,0-1 0,-1 1-1,1-1 1,-1 1 0,1 0 0,0 0-1,-1 0 1,0 0 0,1 0 0,-1 0 0,0 0-1,1 0 1,-1 1 0,0-1 0,0 0-1,0 1 1,0-1 0,0 1 0,0 0-10,8 15 264,0 2 1,-1-1 0,-1 1-1,-1 0 1,-1 0 0,0 1-1,-1 4-264,-2-17 120,18 97 1603,-1 26-1723,-18-101 395,-6-6-202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1:50.257"/>
    </inkml:context>
    <inkml:brush xml:id="br0">
      <inkml:brushProperty name="width" value="0.05" units="cm"/>
      <inkml:brushProperty name="height" value="0.05" units="cm"/>
      <inkml:brushProperty name="color" value="#E71225"/>
    </inkml:brush>
  </inkml:definitions>
  <inkml:trace contextRef="#ctx0" brushRef="#br0">0 0 1744,'2'1'15650,"1"3"-11138,2 3-3976,6 12-3397,-3-5 4451,0 3-1536,0 2 0,-1-1 0,4 15-54,2 6-1225,-6-27 761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1:50.609"/>
    </inkml:context>
    <inkml:brush xml:id="br0">
      <inkml:brushProperty name="width" value="0.05" units="cm"/>
      <inkml:brushProperty name="height" value="0.05" units="cm"/>
      <inkml:brushProperty name="color" value="#E71225"/>
    </inkml:brush>
  </inkml:definitions>
  <inkml:trace contextRef="#ctx0" brushRef="#br0">0 843 3929,'0'-3'5750,"1"-11"-2081,18-42-836,144-246 1044,64-155-1817,-224 446-1480,-12 13-1441,7-1 365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48:54.470"/>
    </inkml:context>
    <inkml:brush xml:id="br0">
      <inkml:brushProperty name="width" value="0.05" units="cm"/>
      <inkml:brushProperty name="height" value="0.05" units="cm"/>
      <inkml:brushProperty name="color" value="#E71225"/>
    </inkml:brush>
  </inkml:definitions>
  <inkml:trace contextRef="#ctx0" brushRef="#br0">200 237 1808,'1'-9'9550,"1"3"-4639,-1 5-4888,0 0 0,0 1 1,0-1-1,0 0 0,0 1 1,0-1-1,0 1 0,0-1 1,0 1-1,1 0 1,-1-1-1,0 1 0,0 0 1,0 0-1,0 0 0,2 0-23,16-3 647,52-15-544,-29 7 295,1 1-1,0 3 0,13 0-397,32-3 862,1-3 0,78-24-862,-96 21 231,44-6 1556,114-7-1787,119 7 2929,-180 14-2364,-118 6-417,-1 3-1,0 2 0,1 3 1,4 2-148,101 9 244,-102-13-176,0 2 0,-1 3 0,0 1 0,5 5-68,20 6 119,-35-10-127,-1 2-1,14 7 9,-43-15 174,0 1 0,-1 0 0,1 0 0,-2 1 0,1 1 0,-1 0 0,0 0 0,0 1 0,7 9-174,-1-1 99,13 18 153,-28-33-215,0 0 0,0 0 0,0 0 0,0 0 0,0 0 0,-1 0 0,1 0 0,0 1 0,-1-1 0,0 0 0,0 0 0,1 0 1,-1 0-1,-1 1 0,1-1 0,0 0 0,0 0 0,-1 1-37,-3 32 493,4-29-429,-1-1-1,1 1 1,-1-1 0,0 1 0,0-1 0,-2 4-64,0 0 31,-1-1 0,-1 1 0,1-1 1,-1-1-1,0 1 0,-1-1 0,0 0 0,0 0 1,-1 0-1,-4 3-31,-12 8-50,0-2 0,-21 12 50,-19 13 260,22-15-216,0-2 0,-17 6-44,-55 33 63,10 2 1,-4-5 1,-19 5-65,81-44 34,-1-1-1,-1-3 1,-1-2 0,-41 8-34,-131 6-74,96-14 130,67-11-124,1-2 0,-1-2 0,-15-4 68,16 0 94,-1 3 0,1 2 0,-23 5-94,17-1-19,0-3 0,0-2 0,1-4 0,-33-6 19,60 7 40,-21 0 170,-57 4-210,74 1 23,0-2 0,0-1 0,-1-2 0,1-1 0,0-3-23,-82-7 328,108 9-908,12 3 403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1:51.389"/>
    </inkml:context>
    <inkml:brush xml:id="br0">
      <inkml:brushProperty name="width" value="0.05" units="cm"/>
      <inkml:brushProperty name="height" value="0.05" units="cm"/>
      <inkml:brushProperty name="color" value="#E71225"/>
    </inkml:brush>
  </inkml:definitions>
  <inkml:trace contextRef="#ctx0" brushRef="#br0">412 34 488,'5'-15'2699,"-1"-1"6034,-5 16-8447,1-1 0,0 1 1,-1 0-1,1 0 0,0 0 1,-1-1-1,1 1 0,-1 0 1,1 0-1,0 0 1,-1 0-1,1-1 0,-1 1 1,1 0-1,-1 0 0,1 0 1,0 0-1,-1 0 0,1 0 1,-1 0-1,1 1 0,-1-1 1,1 0-1,-1 0 0,1 0 1,0 0-1,-1 0 0,1 1 1,-1-1-1,1 0 0,0 0 1,-1 1-1,1-1 0,0 0 1,-1 1-1,1-1 1,0 0-1,-1 1-286,-17 8 143,1 1 1,-1 1 0,2 0-1,-1 1 1,2 1-1,-3 3-143,11-9-34,0 0-1,1 0 0,-1 0 0,1 1 0,1 0 1,-1 1-1,1-1 0,1 1 0,0 0 0,-2 7 35,0 1-79,1 0 0,1 1 0,0-1-1,2 1 1,-1 5 79,3-19-21,-1-1-1,1 1 1,0-1 0,0 1-1,1 0 1,-1-1 0,1 1-1,-1-1 1,1 1 0,0-1-1,0 1 1,1-1-1,-1 0 1,1 1 0,0-1-1,0 0 1,0 0 0,0 0-1,1 1 22,0-2-38,-1-1 0,0 1-1,1-1 1,-1 0 0,1 1 0,-1-1 0,1 0-1,-1-1 1,1 1 0,0 0 0,-1-1 0,1 1-1,0-1 1,0 0 0,0 0 0,-1 0-1,1 0 1,0-1 0,0 1 0,-1-1 0,1 0-1,0 1 1,-1-1 0,1 0 0,0-1 38,6-2-29,0 0-1,0-1 1,0 0 0,0-1 0,-1 0 0,0 0 0,0-1 0,-1 0 0,0 0 0,0-1 0,-1 0 0,0 0 0,0-1 0,4-8 29,0 0 19,-2-1-1,0 0 1,-1-1 0,-1 0 0,0 0 0,-2 0 0,1-6-19,-4 18 61,-1 0 0,1 0 1,-1 0-1,0 0 0,-1 0 0,0-1-61,1 6 22,0 1 0,0-1 0,-1 0 0,1 0 0,-1 0 0,0 0 0,1 1 1,-1-1-1,0 0 0,0 1 0,0-1 0,0 0 0,0 1 0,0-1 0,0 1 0,-1 0 0,1-1 0,-1 1 0,1 0 0,-1 0 0,1 0 0,-1 0 0,0 0 0,0 0-22,0 2 129,2 7-103,0-8-28,18 112-117,-7-46 292,-2 0 0,-2 35-173,-9-12 770,-4 0 0,-10 44-770,14-111 172,-2 0-1,-1 0 0,0-1 0,-2 0 0,0 0 0,-1 0 0,-2-1 0,0 0 0,-1-1 1,-9 12-172,16-26 68,0 0 0,0-1 0,-1 1 1,1-1-1,-1-1 0,0 1 1,0-1-1,-1 1 0,1-1 1,-1-1-1,1 1 0,-1-1 0,0 0 1,0 0-1,0-1-68,-4 1-35,1-1 0,-1 0 0,1-1 0,-1 0-1,1 0 1,-1-1 0,1 0 0,0-1 0,-8-2 35,6 1-298,-1 0 0,1-2-1,-1 1 1,1-1 0,1-1 0,-1 0-1,1-1 1,0 0 0,0 0 0,1-1 0,0 0-1,0-1 1,1 1 0,0-2 0,-5-8 298,-2-14-432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1:52.639"/>
    </inkml:context>
    <inkml:brush xml:id="br0">
      <inkml:brushProperty name="width" value="0.05" units="cm"/>
      <inkml:brushProperty name="height" value="0.05" units="cm"/>
      <inkml:brushProperty name="color" value="#E71225"/>
    </inkml:brush>
  </inkml:definitions>
  <inkml:trace contextRef="#ctx0" brushRef="#br0">253 535 496,'2'-3'381,"0"0"0,0 0 1,0 0-1,0 0 0,0 0 0,-1 0 0,1 0 0,-1-2-381,0 2 985,1-1 0,-1 1-1,0 0 1,1 0 0,0 1-1,0-1 1,0 0-1,0 0-984,-1 0 6074,-9 5-1053,-10 8-4851,0 1 0,1 1 1,0 1-1,1 1 0,1 0 1,0 0-1,0 2 0,2 0 1,0 0-1,1 2 0,0-1 1,-3 11-171,2-5-28,1 2 1,2 0-1,0 0 1,2 0-1,0 1 1,2 1-1,1-1 1,1 1-1,0 18 28,4-35-57,0-1 1,0 0-1,1 1 0,0-1 0,1 0 0,1 3 57,-3-10-28,0-1-1,1 0 1,-1 1-1,0-1 1,1 1-1,0-1 1,-1 0-1,1 0 1,0 1-1,-1-1 1,1 0-1,0 0 1,0 0 0,0 0-1,0 0 1,0 0-1,0 0 1,1 0-1,-1 0 1,0 0-1,0-1 1,1 1-1,-1 0 1,0-1-1,1 1 1,-1-1-1,0 0 1,1 1-1,-1-1 1,1 0-1,-1 0 1,1 0-1,-1 0 1,0 0-1,1 0 1,-1 0-1,1-1 1,-1 1-1,1 0 1,-1-1-1,0 1 1,1-1 0,-1 0 28,11-4-103,0-2 0,-1 1 0,0-1 1,0-1-1,-1 0 0,0-1 1,0 0-1,-1 0 0,1-2 103,10-12-50,-1-2-1,-1 0 0,6-13 51,6-18-20,-1-1 0,-3-2 0,-3 0 0,-3-2 0,-2 0 20,67-314 120,-85 375-120,0-2 9,3-6 58,-1 0-1,-1 0 0,1 1 1,-2-1-1,1 0 1,-1 0-1,0 0 0,0 0 1,-1 0-1,0 0 1,-1 0-1,0 0 0,-1-4-66,3 12 27,0 0 0,-1-1 0,1 1-1,0-1 1,0 1 0,0-1-1,-1 1 1,1 0 0,0-1-1,0 1 1,-1-1 0,1 1-1,0 0 1,-1-1 0,1 1-1,0 0 1,-1 0 0,1-1-1,-1 1 1,1 0 0,0 0 0,-1-1-1,1 1 1,-1 0 0,1 0-1,-1 0 1,1 0 0,0 0-1,-1 0 1,1 0 0,-1 0-1,1 0 1,-1 0 0,1 0-1,-1 0 1,1 0 0,-1 0-1,1 0 1,-1 0 0,1 1-1,0-1 1,-1 0 0,1 0 0,-1 0-1,1 1 1,0-1 0,-1 0-1,1 1 1,0-1 0,-1 0-1,1 1 1,0-1 0,-1 0-1,1 1 1,0-1 0,0 1-1,-1-1 1,1 0 0,0 1-1,0-1 1,0 1 0,0-1-27,-18 37 1025,15-28-995,-10 22 85,1 0 0,2 1-1,1 0 1,-3 29-115,-12 134 203,17-131-72,1-4 2,3-1 0,3 43-133,1-80-18,2 1-1,0-1 1,1 1-1,1-1 1,1 0-1,1-1 1,1 0-1,8 15 19,-15-34-25,1 1-1,-1-1 1,1 0-1,0 0 0,-1 0 1,1 0-1,0 0 1,0 0-1,1 0 0,-1-1 1,0 1-1,0-1 1,1 1 25,-2-2-178,0 0-1,0 1 1,0-1 0,0 1 0,0-1-1,0 0 1,0 0 0,0 0 0,0 0 0,0 1-1,0-1 1,0 0 0,0-1 0,0 1 0,0 0-1,0 0 1,0 0 0,0-1 0,0 1 0,0 0-1,0-1 1,-1 1 0,1-1 0,0 1-1,0-1 1,0 1 0,0-1 0,-1 0 0,1 1-1,0-1 1,-1 0 0,1 0 0,0 1 0,-1-1-1,1 0 1,-1 0 178,13-17-1400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1:53.339"/>
    </inkml:context>
    <inkml:brush xml:id="br0">
      <inkml:brushProperty name="width" value="0.05" units="cm"/>
      <inkml:brushProperty name="height" value="0.05" units="cm"/>
      <inkml:brushProperty name="color" value="#E71225"/>
    </inkml:brush>
  </inkml:definitions>
  <inkml:trace contextRef="#ctx0" brushRef="#br0">187 119 1112,'3'-8'1122,"-2"-1"14785,-8 9-9027,-2 2-8105,4-1 1278,1 1-1,-1-1 1,0 1 0,1 0 0,-1 0 0,1 1 0,-1-1-1,1 1 1,0 0 0,0 0 0,1 1 0,-1-1 0,0 1-1,0 1-52,-8 8 110,1-4-54,1 1 0,0 1-1,1 0 1,0 0 0,1 0-1,0 1 1,-5 11-56,9-14-17,1 1 0,-1 0 0,2 0 0,-1 0 0,1 0 0,1 0 0,0 1 0,1-1 0,-1 0 0,2 2 17,-1-8-32,0-1-1,0 1 0,1-1 0,-1 1 0,1-1 0,0 1 1,0-1-1,0 0 0,0 1 0,1-1 0,0 0 1,-1 0-1,1 0 0,0 0 0,1 1 33,-1-2-34,0-1 0,0 1 0,0 0 0,0-1 0,0 0 0,0 1 0,0-1 0,1 0 0,-1 0 0,0 0 0,1 0 0,-1-1 0,1 1 0,-1 0-1,1-1 1,2 0 34,0 0-32,1 0-1,-1-1 1,1 0-1,0 0 1,-1 0-1,0 0 1,1-1-1,-1 0 1,0 0-1,0-1 1,0 0-1,0 0 1,0 0-1,-1 0 1,1 0-1,-1-1 1,3-3 32,4-6-30,-1 0 0,0-1 1,-1 0-1,0-1 1,-1 1-1,4-13 30,7-20-34,7-28 34,-22 65 21,1-6 55,1 0 0,-2 0 0,0 0 0,-1 0 0,-1-1 0,0 1 0,-1-1 0,-1-7-76,0 24 17,0 0 1,0 0-1,0 0 0,0 0 1,0-1-1,0 1 1,0 0-1,0 0 0,-1 0 1,1 0-1,0 0 0,0-1 1,0 1-1,0 0 0,0 0 1,0 0-1,-1 0 0,1 0 1,0 0-1,0 0 1,0 0-1,0-1 0,0 1 1,-1 0-1,1 0 0,0 0 1,0 0-1,0 0 0,0 0 1,-1 0-1,1 0 0,0 0 1,0 0-1,0 0 1,0 0-1,-1 0 0,1 0 1,0 0-1,0 0 0,0 0 1,0 1-1,0-1 0,-1 0 1,1 0-1,0 0 0,0 0 1,0 0-1,0 0 1,0 0-1,-1 0 0,1 1 1,0-1-1,0 0 0,0 0 1,0 0-1,0 0 0,0 0 1,0 1-1,0-1 0,0 0 1,0 0-1,0 0 1,-1 0-18,-7 12 138,4-2-136,-1 1 0,0-1 0,-1-1 0,-4 6-2,5-8 0,1 0 0,0 0 0,0 0 0,0 0 0,1 1 0,1 0 0,-1 0 0,1-1 0,-1 7 0,-1 9 10,0 0 0,2 0-1,1 1 1,0-1-1,4 20-9,-3-33-1,1-1 0,1 1 0,-1-1 0,2 0 0,-1 0 0,1 0 0,1 0 0,0 0 0,0 0 0,0-1 0,1 0 0,0 0-1,1 0 1,0-1 0,5 6 1,-9-11-32,1 0 1,0-1-1,-1 1 0,1 0 0,0-1 0,0 0 0,0 1 1,0-1-1,0 0 0,0-1 0,0 1 0,0 0 0,1-1 1,-1 0-1,0 0 0,0 0 0,0 0 0,0 0 0,1 0 1,-1-1-1,0 0 0,0 0 0,0 0 0,0 0 0,0 0 1,1-1 31,3-1 117,0-1 1,-1 0 0,1 0 0,-1-1-1,0 0 1,0 0 0,-1 0-1,1 0 1,-1-1 0,3-4-118,15-25 611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1:53.674"/>
    </inkml:context>
    <inkml:brush xml:id="br0">
      <inkml:brushProperty name="width" value="0.05" units="cm"/>
      <inkml:brushProperty name="height" value="0.05" units="cm"/>
      <inkml:brushProperty name="color" value="#E71225"/>
    </inkml:brush>
  </inkml:definitions>
  <inkml:trace contextRef="#ctx0" brushRef="#br0">0 1 17004,'1'15'3012,"9"19"-417,-7-25-2151,0 0 0,-1 0 0,0 0 1,-1 0-1,1 9-444,-9 261 2633,10-147-2044,-5-1 0,-9 34-589,11-126-726,4-23-2919,-3-15 2562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1:54.375"/>
    </inkml:context>
    <inkml:brush xml:id="br0">
      <inkml:brushProperty name="width" value="0.05" units="cm"/>
      <inkml:brushProperty name="height" value="0.05" units="cm"/>
      <inkml:brushProperty name="color" value="#E71225"/>
    </inkml:brush>
  </inkml:definitions>
  <inkml:trace contextRef="#ctx0" brushRef="#br0">233 71 2024,'2'-6'1913,"0"0"0,-1 0 0,0-1 0,1 1-1,-2 0 1,1-6-1913,-1 11 210,0 0 0,0 1 0,0-1 0,0 0 0,0 0 0,-1 0 0,1 0 0,0 0-1,0 0 1,-1 1 0,1-1 0,0 0 0,-1 0 0,1 0 0,-1 1 0,1-1 0,-1 0 0,0 1 0,1-1 0,-1 0 0,0 1 0,1-1 0,-1 1 0,0-1-1,0 1 1,1-1 0,-1 1 0,0 0 0,0-1 0,0 1 0,0 0 0,1-1 0,-1 1 0,0 0 0,0 0 0,0 0 0,0 0 0,0 0 0,0 0 0,0 0-1,0 0 1,1 1 0,-1-1 0,0 0 0,0 0 0,0 1 0,0-1 0,1 1 0,-1-1 0,0 0 0,0 1-210,-6 2 104,-1 0 0,1 0 1,1 0-1,-1 1 0,0 0 0,1 0 1,0 0-1,0 1 0,0 0 0,-1 2-104,-2 1 106,-1 2-63,0 0 1,1 1-1,1-1 0,-1 2 0,2-1 1,0 1-1,-4 8-43,-2 9 46,0 2 0,-3 14-46,13-33 6,0-1 1,0 1-1,2 0 1,-1 0-1,1 9-6,0-18-21,1 0 0,0 1 0,0-1 0,1 0 0,-1 0 0,1 1 0,-1-1 0,1 0 0,0 0 0,0 1 0,0-1 0,1 0 0,-1 0 0,1-1 0,-1 1 0,1 0 0,0 0 0,0-1 0,1 1 0,-1-1 0,0 0 0,1 1 0,0-1 21,-1-1-33,1 0-1,0 0 1,0 0-1,-1-1 1,1 1-1,0-1 1,0 1-1,0-1 1,0 0 0,0 0-1,0 0 1,0-1-1,0 1 1,0-1-1,-1 1 1,1-1-1,0 0 1,0 0 0,-1-1-1,1 1 1,1-1 33,3-2-23,-1 0 1,0 0 0,0 0 0,0-1 0,0 0-1,0 0 1,-1 0 0,0-1 22,11-15 1,-2-1 0,0-1 0,-1 0 0,-2-1 0,0 0-1,-2-1 1,0 0 0,-2 0 0,0-1 0,1-21-1,-9 18 412,1 22 100,1 19-280,10 60 1053,17 60-1285,-24-117 70,1 0 1,1 0-1,0-1 1,1 0-1,0 0 1,1 0-1,1-1 1,9 11-71,-11-16-23,0 0 0,0 0 0,1-1 0,-1 1 0,2-2 0,-1 1 0,1-1 0,0-1 0,1 1 0,-1-1 0,1-1 0,0 0 0,4 1 23,-4-4-944,-7-4-6058,-3 1 3848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2:16.751"/>
    </inkml:context>
    <inkml:brush xml:id="br0">
      <inkml:brushProperty name="width" value="0.05" units="cm"/>
      <inkml:brushProperty name="height" value="0.05" units="cm"/>
      <inkml:brushProperty name="color" value="#E71225"/>
    </inkml:brush>
  </inkml:definitions>
  <inkml:trace contextRef="#ctx0" brushRef="#br0">1 0 3305,'0'0'2736,"0"0"2641,0 0-2296,0 0-1176,0 0-353,0 14-424,1 15-40,8 42-216,-6-34-143,0 1-409,-2-4-136,-1-9-72,3-4-192,2-15-1185,-4-6-31,4-16 528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2:17.080"/>
    </inkml:context>
    <inkml:brush xml:id="br0">
      <inkml:brushProperty name="width" value="0.05" units="cm"/>
      <inkml:brushProperty name="height" value="0.05" units="cm"/>
      <inkml:brushProperty name="color" value="#E71225"/>
    </inkml:brush>
  </inkml:definitions>
  <inkml:trace contextRef="#ctx0" brushRef="#br0">8 1 6969,'-8'3'7626,"8"-3"-6378,0 0-679,0 0-794,0 0-199,5 0 224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2:17.433"/>
    </inkml:context>
    <inkml:brush xml:id="br0">
      <inkml:brushProperty name="width" value="0.05" units="cm"/>
      <inkml:brushProperty name="height" value="0.05" units="cm"/>
      <inkml:brushProperty name="color" value="#E71225"/>
    </inkml:brush>
  </inkml:definitions>
  <inkml:trace contextRef="#ctx0" brushRef="#br0">154 0 20996,'-1'1'5049,"-5"1"-2585,-17 11-2527,9-1 55,0 1-1,2 1 1,-1 0-1,2 0 1,0 1-1,0 0 1,2 1 0,0 1-1,-5 13 9,12-25-24,1 0 0,0 0-1,0 0 1,1 1 0,0-1 0,0 0-1,0 1 1,1 3 24,-1-6-24,0 0 0,1 0-1,-1 0 1,1 0 0,0-1-1,0 1 1,0 0 0,0 0-1,1-1 1,-1 1 0,0-1-1,1 1 1,0-1 0,0 0 0,0 1-1,1 0 25,-1-3-43,1 1-1,-1-1 0,0 0 0,1 0 1,-1 0-1,0 0 0,1 0 1,-1 0-1,1-1 0,-1 1 1,0-1-1,0 0 0,1 0 0,-1 0 1,0 0-1,0 0 0,0 0 1,0 0-1,0-1 0,1 0 44,9-4-105,-3 3 95,0 1-1,0-1 0,1 2 0,-1 0 0,0 0 1,0 0-1,1 1 0,-1 1 0,0-1 0,0 1 1,1 1-1,-1 0 0,0 0 0,0 1 0,-1 0 1,1 1-1,0 0 0,-1 0 0,0 1 0,0 0 1,0 0 10,-6-2 26,1 0 0,-1 1 0,1-1 0,-1 1 0,0 0 0,0 0 0,-1-1 0,1 1 0,-1 0 1,0 1-1,0-1 0,0 0 0,0 0 0,-1 0 0,0 0 0,0 4-26,1-2 69,-1 0 1,-1 1-1,1-1 1,-1 0-1,0 1 0,-1-1 1,1 0-1,-1 0 0,0 0 1,-3 4-70,3-7 17,0 0 0,0 0 0,-1 0 0,1 0 0,-1-1 1,0 1-1,0-1 0,0 0 0,0 1 0,0-1 1,0-1-1,-1 1 0,1-1 0,-1 1 0,1-1 0,-1 0 1,1 0-1,-1 0 0,0-1 0,1 1 0,-1-1 0,0 0 1,0 0-1,-3-1-17,0 1-167,0-1 1,-1 0-1,1-1 0,0 0 1,0 0-1,0-1 1,0 1-1,0-1 0,0-1 1,1 0-1,-1 0 1,0-1 166,-9-12-1121,4-10 445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2:18.097"/>
    </inkml:context>
    <inkml:brush xml:id="br0">
      <inkml:brushProperty name="width" value="0.05" units="cm"/>
      <inkml:brushProperty name="height" value="0.05" units="cm"/>
      <inkml:brushProperty name="color" value="#E71225"/>
    </inkml:brush>
  </inkml:definitions>
  <inkml:trace contextRef="#ctx0" brushRef="#br0">0 0 4441,'4'2'11708,"0"4"-6330,9 21-6406,-7-16 2428,15 41-1013,-2 0 0,-2 1 0,9 48-387,25 175 345,-50-265-332,7 33-43,-8-43-34,0-19-408,2-8 394,0 0 1,2 0-1,8-24 78,-10 39-7,1 1-1,1-1 1,0 1-1,1 0 1,-1 0-1,2 1 1,0-1-1,0 1 1,0 1-1,1-1 1,1 0 7,-4 6 8,-1 1 1,1-1-1,0 1 0,0 0 1,0 0-1,0 1 1,0-1-1,0 1 0,1 0 1,-1 0-1,0 0 1,1 0-1,-1 1 0,1 0 1,-1 0-1,0 0 1,1 0-1,-1 1 0,1 0 1,0 0-9,3 0 69,-1 1-1,1 0 1,0 1 0,-1 0 0,0 0 0,1 0 0,-1 1-1,-1 0 1,1 1 0,5 4-69,0 1 153,-1 1 0,0 0 0,0 1 1,-1 0-1,-1 1 0,0 0 0,0 0 0,-2 1 0,1 0 1,-2 0-1,0 1 0,-1 0 0,3 13-153,7 19 152,-6-24-220,-4-9 29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2:19.120"/>
    </inkml:context>
    <inkml:brush xml:id="br0">
      <inkml:brushProperty name="width" value="0.05" units="cm"/>
      <inkml:brushProperty name="height" value="0.05" units="cm"/>
      <inkml:brushProperty name="color" value="#E71225"/>
    </inkml:brush>
  </inkml:definitions>
  <inkml:trace contextRef="#ctx0" brushRef="#br0">212 57 2537,'1'-7'-155,"0"-10"3682,-4-1 7236,2 17-10353,0 0 0,1 1 0,-1-1 0,0 0 0,1 1 0,-1-1 0,0 1 0,1-1 0,-1 1 0,0-1 0,0 1 0,0 0 0,0-1 1,1 1-1,-1 0 0,0 0 0,0-1 0,0 1 0,0 0 0,0 0 0,0 0-410,-22 2-298,17-1 347,-1 0 0,0 0 0,1 1 0,-1 0 0,1 0 0,-1 1 0,1-1 0,0 1 0,0 1 0,0-1 0,1 1 0,-1 0 0,1 1 0,0-1 0,0 1 0,0 0 0,1 0 0,0 0 0,0 1 0,0-1 0,-2 5-49,-3 13-56,1-1 1,1 1-1,0 1 0,2-1 1,1 1-1,1 0 1,1 0-1,1 0 1,1 0-1,1 0 1,3 14 55,-4-34-36,1 0 0,0 0 1,1 0-1,-1 0 0,1 0 0,-1 0 1,1 0-1,0 0 0,1-1 1,-1 1-1,1-1 0,0 0 0,-1 0 1,3 2 35,-4-4-17,1 0 1,-1 0-1,1-1 1,-1 1-1,1 0 1,-1-1-1,1 1 1,-1-1-1,1 1 1,0-1-1,-1 0 1,1 1-1,0-1 1,-1 0-1,1 0 1,0 0-1,-1-1 1,1 1-1,0 0 1,-1-1-1,1 1 1,-1-1-1,1 1 0,-1-1 1,1 0-1,-1 1 1,1-1-1,-1 0 1,1 0-1,-1 0 1,0 0-1,0 0 1,1-1-1,-1 1 1,0 0-1,0-1 1,0 1 16,8-11-59,0-1 1,-1 0-1,-1 0 1,0-1-1,-1 1 1,0-1-1,2-9 59,8-19-53,8-13 168,-3-1 0,-3-1 1,10-51-117,-28 120 128,0 1 0,0 0 0,2-1 0,-1 1 0,2 0 0,-1-1 0,2 0-127,-1 5 94,2 5-83,1 0 0,1 0 0,1-1 0,0 0 0,11 18-11,-16-32-13,1-1 1,0 1 0,0-1 0,1 0 0,0 0 0,0 0 0,0 0 0,1-1-1,-1 0 1,1 0 0,1-1 0,-1 1 0,0-2 0,1 1 0,0-1 0,0 1-1,0-2 1,3 2 12,-6-4-64,0 1-1,0-1 0,1 0 1,-1 0-1,0 0 1,0 0-1,0-1 0,0 0 1,0 0-1,0 0 1,0 0-1,0 0 0,0-1 1,-1 0-1,1 0 1,-1 0-1,1 0 0,-1 0 1,0-1-1,1 0 65,17-20-376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48:59.150"/>
    </inkml:context>
    <inkml:brush xml:id="br0">
      <inkml:brushProperty name="width" value="0.05" units="cm"/>
      <inkml:brushProperty name="height" value="0.05" units="cm"/>
      <inkml:brushProperty name="color" value="#E71225"/>
    </inkml:brush>
  </inkml:definitions>
  <inkml:trace contextRef="#ctx0" brushRef="#br0">359 1215 1088,'2'-11'11464,"1"5"-4931,-2 6-6406,-1 0 0,1 0 0,-1 0 0,1 0 0,-1 0-1,1 0 1,-1 0 0,1 0 0,-1 0 0,1 0 0,-1 0 0,1 1 0,-1-1-1,1 0 1,-1 0 0,0 0 0,1 1 0,-1-1 0,1 0 0,-1 0 0,1 1 0,-1-1-1,0 0 1,1 1-127,17 18-2879,-6-3 4476,3 4-1513,41 61 241,-54-77-329,1 0 0,0 0 0,0-1 0,0 1 0,0-1 0,1 1 0,2 1 4,-5-5-9,-1 1 0,1-1-1,-1 1 1,1-1 0,0 1 0,-1-1-1,1 0 1,-1 1 0,1-1 0,0 0 0,-1 1-1,1-1 1,0 0 0,-1 0 0,1 0-1,0 0 1,-1 0 0,1 0 0,0 0 0,-1 0-1,1 0 1,0 0 0,-1 0 0,1 0-1,0 0 1,-1 0 0,1-1 0,0 1 0,-1 0-1,1-1 1,0 1 0,-1 0 0,1-1-1,-1 1 1,1 0 0,-1-1 0,1 1 0,-1-1-1,1 1 1,-1-1 0,1 0 0,-1 1-1,0-1 1,1 1 0,-1-1 0,0 0 0,0 1-1,1-1 1,-1 0 0,0 1 0,0-1-1,0 0 1,0 1 0,0-1 0,0 0 9,4-15-116,-1-1 112,0 0 1,2 1-1,0 0 0,1-1 1,0 2-1,1-1 1,1 1-1,1 0 0,0 1 1,1-1 3,-9 14 10,0 0 1,0 0 0,0 0-1,0 0 1,0 0 0,0 0-1,0 0 1,0 0 0,1 1-1,-1-1 1,0 1 0,1-1-1,-1 1 1,0-1 0,1 1 0,-1 0-1,0-1 1,1 1 0,-1 0-1,1 0 1,-1 0 0,2 0-11,-1 1 16,1 0 1,0 0 0,0-1 0,-1 2 0,1-1 0,0 0 0,-1 0 0,1 1 0,-1 0 0,0-1 0,1 1-17,6 6 50,-1 1 0,0-1 0,0 1 1,-1 0-1,0 1-50,19 32 136,10 14 25,-35-56-167,-1 0 0,0 1 0,0-1 0,0 0-1,0 0 1,0 0 0,0 1 0,1-1 0,-1 0 0,0 0-1,0 0 1,0 1 0,0-1 0,1 0 0,-1 0-1,0 0 1,0 0 0,1 0 0,-1 0 0,0 1 0,0-1-1,1 0 1,-1 0 0,0 0 0,0 0 0,1 0 0,-1 0-1,0 0 1,0 0 0,1 0 0,-1 0 0,0 0 0,0 0-1,1 0 1,-1 0 0,0 0 0,0-1 0,0 1-1,1 0 1,-1 0 0,0 0 0,0 0 0,1 0 0,-1 0-1,0-1 1,0 1 0,0 0 0,0 0 0,1-1 6,5-15-247,1-1 286,43-74 47,-50 89-79,1 1-1,-1-1 1,1 1 0,0 0-1,0-1 1,0 1 0,0 0-1,0 0 1,0 0-1,0 0 1,0 0 0,0 0-1,1 0 1,-1 0 0,0 0-1,1 0 1,-1 1-1,1-1 1,-1 0 0,1 1-1,-1-1 1,1 1 0,-1 0-1,1 0 1,-1-1-1,1 1 1,-1 0 0,1 0-1,-1 1 1,1-1-1,0 0 1,-1 0 0,1 1-1,-1-1 1,1 1 0,-1-1-1,0 1 1,1 0-1,-1-1 1,0 1 0,1 0-1,-1 0 1,1 0-7,9 7 49,0-1 1,-1 2-1,1-1 0,7 10-49,-6-7 21,2 3 15,-10-10-33,0 1 0,1-1 1,0 0-1,0-1 1,0 1-1,0-1 0,1 0 1,-1 0-4,-4-2-10,0-1 1,-1 0 0,1 0 0,0 0-1,-1 0 1,1 0 0,0 0 0,-1 0 0,1 0-1,0 0 1,-1 0 0,1-1 0,0 1-1,-1 0 1,1 0 0,0 0 0,-1-1-1,1 1 1,0-1 0,-1 1 0,1 0-1,-1-1 1,1 1 0,-1-1 0,1 1 0,-1-1-1,1 1 1,-1-1 0,0 1 0,1-1-1,-1 0 1,0 1 0,1-1 9,10-27-94,-5 13 111,-5 13-11,0 0-1,0 1 0,0-1 1,0 0-1,1 0 0,-1 1 1,1-1-1,0 0 0,-1 1 0,1 0 1,0-1-1,0 1 0,0 0 1,0 0-1,0 0 0,0 0 1,0 0-1,0 0 0,0 1 1,0-1-1,0 1 0,1 0 1,-1-1-1,0 1 0,0 0 1,0 0-1,1 0 0,-1 1 1,1-1-6,7 2 29,0 1 1,0 0 0,-1 1 0,1 0 0,-1 0 0,1 1-30,28 12 34,-37-17-41,1 0-1,-1 0 0,1 1 1,-1-1-1,0-1 0,1 1 1,-1 0-1,1 0 0,-1 0 1,0-1-1,1 1 0,-1-1 0,0 1 1,1-1-1,-1 1 0,0-1 1,0 0-1,1 0 0,-1 0 1,0 0-1,0 0 0,0 0 1,0 0-1,0 0 0,0 0 1,-1 0-1,1 0 0,0 0 1,0-1 7,21-43-83,-15 29 130,-7 15-43,1 0 0,0 0 0,-1 0 0,1 0 0,0 0 1,0 1-1,0-1 0,0 0 0,0 0 0,0 1 0,0-1 0,0 1 1,0-1-1,0 1 0,0-1 0,0 1 0,0-1 0,0 1 1,0 0-1,0 0 0,1 0 0,-1-1 0,0 1 0,0 0 0,0 1 1,1-1-1,-1 0 0,0 0 0,0 0 0,0 1 0,0-1 1,0 0-1,0 1 0,1 0-4,46 23 111,-30-13-58,-10-6-21,-4-3-40,0 0 1,0 0-1,0-1 0,0 1 1,0-1-1,0 0 0,2 1 8,-5-2-6,0 0 0,1 0 0,-1 0 0,0-1 0,0 1-1,0 0 1,0 0 0,1-1 0,-1 1 0,0 0 0,0-1 0,0 1 0,0-1-1,0 0 1,0 1 0,0-1 0,0 0 0,0 0 0,0 1 0,0-1 0,-1 0-1,1 0 1,0 0 0,0 0 0,-1 0 0,1 0 0,-1 0 0,1-1 6,6-11 2,-5 8 17,1-1 0,0 1 0,0 0 0,0 1 0,1-1 0,0 0-19,-2 3 3,0 1 0,-1-1 0,1 1 0,0 0 0,1-1 0,-1 1 0,0 0 0,0 0 0,0 0 0,1 1 1,-1-1-1,1 0 0,-1 1 0,0 0 0,1-1 0,1 1-3,6 0 17,1 1-1,0 0 1,0 0 0,3 2-17,40 3 85,-51-7-95,1 1-1,-1 0 1,1-1 0,-1 0-1,1 0 1,-1 0 0,0 0 0,1 0-1,-1-1 1,0 1 0,0-1 0,0 0-1,0 0 1,0-1 10,28-15 65,-26 16-55,-1-1-1,1 0 1,-1 1-1,1-1 1,-1-1-1,0 1 1,4-4-10,-7 6 3,0 0 0,0 0 0,0 1 0,0-1-1,1 0 1,-1 1 0,0-1 0,1 1 0,-1-1 0,1 1 0,-1-1 0,0 1 0,1 0-1,-1 0 1,1 0 0,-1 0 0,1 0 0,-1 0 0,1 0 0,-1 1 0,0-1 0,1 0-1,0 1-2,36 13 132,-23-9-105,-8-2-34,-4-2 23,0 0 0,0 0 0,0-1 0,0 1 0,0-1 0,0 1 0,1-1 0,1 0-16,-3 0-6,-1-1-1,0 1 1,1-1 0,-1 0-1,0 1 1,0-1 0,0 0-1,0 0 1,0 1 0,0-1 0,0 0-1,0 0 1,0 0 0,0 0-1,0 0 1,0-1 0,-1 1-1,1 0 1,0 0 0,-1 0-1,1-2 7,3-4 0,0-1-1,0 0 0,1 1 1,0 0-1,0 0 1,6-5 0,15-18 42,-25 28-34,0 1 0,1 0-1,-1 0 1,0 0 0,0 0 0,1 0-1,-1 0 1,0 0 0,1 0 0,-1 0 0,1 1-1,-1-1 1,1 0 0,-1 1 0,1-1-1,0 1 1,-1 0 0,1 0 0,0 0 0,-1-1-1,1 1 1,-1 1 0,1-1 0,0 0-1,-1 0 1,1 1 0,0-1 0,0 1-8,6 2 71,0 0 0,0 1 0,-1 0 0,1 1 0,2 2-71,-5-4 135,0 1 0,0-1-1,1 0 1,-1 0 0,7 1-135,-11-4 1,0 0 0,1 0 0,-1 0 1,1-1-1,-1 1 0,1 0 0,-1-1 0,0 1 0,1-1 0,-1 1 1,0-1-1,1 0 0,-1 0 0,0 1 0,0-1 0,0 0 0,0 0 1,0 0-1,0 0 0,0 0 0,0-1 0,0 1-1,25-35 34,-12 16-26,-11 16-1,0 1 1,1-1-1,-1 0 1,1 1 0,0 0-1,0 0 1,0 0-1,0 0 1,0 1 0,1 0-1,-1 0 1,1 0-1,-1 0 1,1 1 0,0-1-1,0 1 1,0 0-1,0 1 1,0-1 0,0 1-1,0 0 1,0 1-1,-1-1 1,1 1-1,0 0 1,0 0-8,2 0 1,0 0 0,-1 0 1,1 0-1,0-1 0,0 1 0,0-2 1,0 1-1,0-1 0,-1 0 0,1-1 1,0 1-1,-1-1-1,-2 0-11,-1 1 1,0 0-1,0-1 1,1 0-1,-1 0 1,-1 0-1,1 0 1,0 0-1,0-1 1,-1 1-1,1-1 1,-1 0-1,0 1 1,0-1-1,0 0 1,0 0-1,0-1 1,-1 1-1,1 0 1,-1 0-1,0-1 1,0-2 10,25-117-164,-26 123 171,0-1-1,0 1 1,1-1 0,-1 1 0,0-1-1,0 0 1,0 1 0,1 0-1,-1-1 1,0 1 0,1-1 0,-1 1-1,1-1 1,-1 1 0,0 0-1,1-1 1,-1 1 0,1 0 0,-1-1-1,1 1 1,-1 0 0,1-1 0,-1 1-1,1 0 1,-1 0 0,1 0-1,-1 0 1,1 0-7,22-1 40,25 14-106,-40-11 81,-7-2-29,0 1 0,1-1 0,-1 0 0,0 1 0,1-1 0,-1 0 0,1 0 0,-1 0 0,0 0 0,1 0-1,-1 0 1,0-1 0,1 1 0,-1 0 0,0-1 0,1 1 0,-1-1 0,0 1 0,0-1 0,1 0 0,-1 1 0,0-1-1,0 0 1,0 0 0,0 0 0,0 0 0,0 0 0,0 0 0,0 0 0,-1 0 0,1 0 0,0 0 0,-1-1 0,1 1-1,0 0 1,-1 0 0,0-1 0,1 1 0,-1 0 0,0-1 0,1 1 0,-1-1 0,0 1 0,0 0 0,0-1 0,0 1 0,-1 0-1,1-1 15,-1-11-60,0 1 0,0 0-1,-2-1 1,1 1 0,-2-1 60,2 5 5,-1-9-18,1 9 25,1 0 0,-1 0 0,0 0 0,-1 0 0,0 0 0,0 0 0,0 1 0,-1 0 0,-3-4-12,8 10-14,0 1 1,0 0 0,-1-1-1,1 1 1,0-1 0,0 1-1,0-1 1,-1 1 0,1-1-1,0 0 1,-1 1 0,1-1-1,-1 0 1,1 0 0,-1 1-1,1-1 1,-1 0 0,1 0-1,-1 0 1,0 1 0,1-1-1,-1 0 1,0 0 0,0-1 13,14-34-14,-10 24 20,-2 1-1,0-1 0,0 0 0,-1 1 0,0-1 0,-1 0 0,-1-5-5,1 13 11,0-1-1,0 0 0,1 1 0,-1-1 0,1 1 0,0-1 1,0 1-1,1-4-10,0 2 56,-1 2 248,-2 5 98,-2 10-225,2 21-143,5 30 40,-3-25-622,-6-50 329,0 0 1,1-1-1,0 1 1,1-1 0,0-1 218,-3-14-87,1 10 187,1 0 0,0-1 0,1 1 0,2-1 0,0 0 0,1-6-100,-2 24 721,-1 6-398,-2 8-283,5-12-48,-1 1-36,1-1 0,0 1 0,0-1 0,-1 1 0,1-1 0,0 1-1,-1-1 1,1 1 0,0-1 0,-1 1 0,1-1 0,-1 1 0,1-1 0,-1 0 0,1 1 0,-1-1 0,1 0 0,-1 0 0,1 1-1,-1-1 1,1 0 0,-1 0 0,1 0 0,-1 0 0,0 0 0,1 0 0,-1 0 0,1 0 0,-1 0 0,0 0 0,1 0 0,-1 0 44,-26-4-49,5-3 55,1-1 0,0-1 0,1 0 0,0-2 0,1 0 0,-11-9-6,25 16 29,0 1 0,0 0 0,0 0 0,-1 1 0,1-1 0,-1 1 0,0 0 0,1 1 0,-1-1 0,-4 1-29,8 0 54,-1 1 0,0 0 0,0 1 0,0-1-1,0 0 1,0 1 0,0-1 0,0 1-1,0 0 1,1 0 0,-1 0 0,0 1 0,1-1-1,-1 1 1,1-1 0,-1 1 0,1 0 0,0 0-1,0 0 1,-1 0 0,1 0 0,-1 2-54,-41 58 597,43-61-618,0-1 0,1 0 0,-1 1 0,0-1 1,0 0-1,0 0 0,1 0 0,-1 0 0,0 1 0,0-1 0,0 0 0,0 0 0,1-1 0,-1 1 0,0 0 1,0 0-1,0 0 0,1 0 0,-1-1 0,0 1 0,0 0 0,1-1 0,-1 1 0,0-1 0,0 1 0,0-1 21,-27-20-371,5-6 216,2-2 0,1 0 0,2 0 0,-5-13 155,21 39 64,1 0 0,-1 0 0,0 0 0,0 1 0,0-1 0,0 1 0,0-1 0,-3-1-64,5 4 17,-1 0 0,1-1 0,0 1 0,0 0 0,0 0 0,-1 0 0,1 0 0,0 0 0,0 0 0,0 0 0,-1 0 0,1 0 0,0 0 0,0 0 0,-1 0 0,1 0 0,0 0 0,0 0 0,0 0 0,-1 0 0,1 0 0,0 0 0,0 0 0,-1 0 0,1 0 0,0 0 0,0 0 0,0 1 0,-1-1 0,1 0 0,0 0 0,0 0 0,0 0-1,0 0 1,-1 1 0,1-1 0,0 0 0,0 0 0,0 0-17,-3 20 456,2-11-377,1 0 0,-1 0 0,-1 0 0,1 0 0,-4 7-79,5-15 0,0 0 0,0 0-1,0 0 1,-1 0 0,1 0 0,0 0 0,0 0 0,-1 0 0,1 0 0,-1-1 0,1 1 0,-1 0 0,1 0 0,-1 0 0,1-1 0,-1 1 0,0 0 0,0-1 0,1 1 0,-17-14-16,16 12 55,0 0-9,0 0 0,0 0-1,-1 0 1,1 1 0,-1-1-1,1 0 1,0 0 0,-1 1-1,1-1 1,-1 1 0,0 0-1,1-1 1,-1 1 0,1 0-1,-1 0 1,1 0 0,-1 0-1,0 0 1,1 0 0,-1 0-1,1 1 1,-2-1-30,-40 16 53,30-10-37,10-4-21,0-1-9,1 1 0,-1-1 0,0 0-1,0 0 1,0 0 0,1 0 0,-1-1-1,0 1 1,0-1 0,0 1 0,0-1-1,0 0 1,0 0 0,0-1 0,0 1-1,0-1 1,0 1 0,0-1 0,0 0-1,0 0 1,0 0 0,0 0 0,-1-2 14,-8-3-22,0 0 0,0 0 0,0 1 0,-1 1 0,0 0 0,-2 0 22,9 3 49,0 0 0,1 0 0,-1 1 1,0 0-1,1 0 0,-1 0 0,0 0 1,1 1-1,-1 0 0,0 1 0,1-1 1,-1 1-1,1 0 0,0 0 0,-3 2-49,3-2 6,1-1 0,-1 1 0,0-1-1,0 0 1,0 0 0,0 0 0,0-1-1,-3 1-5,-31 5 98,29-2-112,0 0-1,-1-1 0,1-1 0,0 1 0,-1-2 0,0 1 0,1-2 0,-6 1 15,9-2-52,-1 0 1,1 0-1,0 0 1,-1-1-1,1 0 1,0 0-1,0-1 1,0 0-1,1 0 1,-1-1-1,1 0 1,-3-2 51,6 4 26,0 0-1,0-1 1,0 1 0,-1 1-1,1-1 1,-1 0 0,1 1-1,-1 0 1,-3-1-26,4 2 52,0 0-1,0 0 1,0 0-1,1 1 1,-1 0-1,0-1 1,0 1-1,0 0 1,1 0-1,-1 0 1,0 1 0,-1 0-53,-55 30 159,57-31-147,0 1 0,0 0 0,1 0 1,-1 0-1,0 0 0,1 0 0,0 0 0,0 0 0,-1 0 1,1 0-1,0 3-11,0-4-1,0 1-1,1 0 1,-1-1 0,0 1 0,0 0-1,0-1 1,0 1 0,0-1-1,0 0 1,0 1 0,0-1 0,-1 0-1,1 0 1,0 1 0,-1-1 1,-2-2-55,0-1 1,1 1-1,-1-1 1,1 0-1,-1 0 1,1 0-1,0 0 1,0-1-1,0 1 1,-1-1 54,0-1-37,0 1 109,0 0 0,0 0 0,0 0 0,0 0 0,-1 1 0,1 0 0,-1 0 0,0 0 0,1 1-1,-1-1 1,0 1 0,-1 0-72,5 2 18,0 0 1,-1 0-1,1 1 0,0-1 0,0 0 0,0 1 0,0-1 0,0 1 0,1-1 0,-1 1 1,0 0-1,1-1 0,-1 1 0,1-1 0,0 1 0,-1 0 0,1 1-18,-4 19 16,0 0-1,1 0 1,2 1-1,0-1 1,3 22-16,-36-84-391,-44-47 478,77 87-49,0 0 1,0 0 0,0 0 0,0 0 0,0 0 0,0 0-1,0 0 1,0 0 0,0 0 0,1 0 0,-1 0-1,0 1 1,0-1 0,0 0 0,0 1 0,0-1 0,1 1-1,-1-1 1,0 1 0,0-1 0,1 1 0,-1 0-1,0-1 1,1 1 0,-1 0 0,1-1 0,-1 1-39,-21 13-192,17-12 178,0-1 0,0 0 0,0-1 0,0 1 0,0-1 0,0 0 0,0 0 0,1-1 0,-1 1 0,-1-1 14,-4-1-34,6 1 14,-1 0 0,1 0 0,0-1-1,0 1 1,0-1 0,0 0 0,0 0-1,1 0 1,-1-1 0,1 1 0,-1-1-1,1 0 1,0 0 0,-2-3 20,3 4 19,0 0 1,1 0-1,-1 0 0,0 0 1,0 0-1,0 0 0,0 1 1,-1-1-1,1 1 0,0-1 1,-1 1-1,1 0 0,-1 0 1,1 0-1,-1 0 0,1 1 1,-1-1-1,0 1 0,1-1 1,-1 1-1,0 0 0,1 0 1,-1 0-1,0 0 0,1 1 1,-1-1-1,0 1-19,-2 0 31,0 1-1,0 0 0,1 1 1,-1-1-1,0 1 1,1 0-1,0 0 0,0 0 1,0 1-1,0-1 1,0 1-1,0 0 0,1 0 1,0 0-1,0 0 1,0 1-1,1 0 1,-1 1-31,-15 20 43,17-24-44,0 0 0,-1 0 0,1-1 0,-1 1-1,1-1 1,-1 1 0,0-1 0,0 0 0,1 0 0,-1 0 0,0 1 0,0-2 0,0 1 0,0 0-1,0 0 1,-1-1 0,1 1 0,0-1 0,0 0 0,0 1 0,0-1 0,-1 0 0,1 0 0,0-1 0,0 1-1,0 0 1,-2-1 1,-5-2-32,-1 0-1,1-1 0,0 1 1,1-2-1,-7-3 33,11 6 17,-8-7 11,11 8 8,-1-1 0,0 1 0,1 0 0,-1 0 0,0 0 0,0 0 0,0 0 0,0 0 0,1 0 0,-1 0 0,-1 1 0,1-1 0,0 1 0,0 0-36,-7 38 68,-12 43 75,21-81-149,0 0 0,0 0 1,0 0-1,0 1 0,0-1 1,0 0-1,0 0 0,0 0 1,0 0-1,0 0 0,0 0 1,-1 0-1,1 1 0,0-1 1,0 0-1,0 0 0,0 0 1,0 0-1,0 0 0,-1 0 1,1 0-1,0 0 0,0 0 1,0 0-1,0 0 0,0 0 1,-1 0-1,1 0 0,0 0 1,0 0-1,0 0 0,0 0 1,0 0-1,-1 0 0,1 0 1,0 0-1,0 0 0,0 0 1,0 0-1,0 0 0,-1 0 1,1 0-1,0 0 0,0 0 1,0-1-1,0 1 0,0 0 6,-11-8-181,-13-19 48,18 20 148,-4-4-15,3 4 9,0 0-1,1 0 1,0-1-1,0 0 1,0 0 0,1 0-1,1-1 1,-1 0 0,0-4-9,5 14 7,0-1 0,0 0 1,0 0-1,0 0 1,0 1-1,-1-1 0,1 0 1,0 0-1,0 0 1,0 0-1,0 1 0,0-1 1,0 0-1,0 0 1,-1 0-1,1 0 0,0 1 1,0-1-1,0 0 1,0 0-1,0 0 0,-1 0 1,1 0-1,0 0 1,0 0-1,0 0 0,-1 1 1,1-1-1,0 0 1,0 0-1,0 0 0,-1 0 1,1 0-1,0 0 0,0 0 1,0 0-1,-1 0 1,1 0-1,0 0 0,0 0 1,0-1-1,-1 1 1,1 0-1,0 0 0,0 0 1,0 0-1,-1 0 1,1 0-1,0 0 0,0 0 1,0-1-1,0 1 1,0 0-1,-1 0 0,1 0 1,0 0-1,0-1 1,0 1-1,0 0 0,0 0 1,0 0-1,0 0 1,0-1-1,0 1 0,-1 0 1,1 0-1,0 0 1,0-1-1,0 1-7,-14 24 194,4-5-106,-11 12-23,20-30-68,0 1 0,-1-1 0,1 0 0,0 0 1,-1 0-1,1 0 0,-1 0 0,1 0 0,-1 0 0,0 0 0,1 0 0,-1-1 0,0 1 0,0-1 0,1 1 0,-1-1 0,0 0 0,0 0 0,0 0 1,1 0-1,-1 0 0,0 0 0,0 0 0,0-1 0,1 1 3,-7-2-28,0 0-1,0-1 1,1 0-1,-1 0 1,1-1 28,-11-3 87,14 6-60,0 0 1,0 0-1,0 1 0,0 0 0,0-1 1,0 2-1,0-1 0,0 0 0,0 1 0,0 0 1,0-1-1,0 2 0,0-1 0,0 0 1,1 1-1,-1 0 0,0 0 0,1 0 1,-3 2-28,0-1-51,1 0 1,-1 0-1,0-1 1,0 1-1,-1-1 1,1-1-1,-2 1 51,4 0 243,4-1-50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2:19.566"/>
    </inkml:context>
    <inkml:brush xml:id="br0">
      <inkml:brushProperty name="width" value="0.05" units="cm"/>
      <inkml:brushProperty name="height" value="0.05" units="cm"/>
      <inkml:brushProperty name="color" value="#E71225"/>
    </inkml:brush>
  </inkml:definitions>
  <inkml:trace contextRef="#ctx0" brushRef="#br0">1 80 3577,'4'5'13985,"-1"2"-7648,-1 0-5003,4 15-4110,-2-6 4424,1 13-1324,0 1 1,-1 28-325,-3-35 23,0-1 0,2 0 0,0 0 0,1 0 0,2 0 0,0-1 0,7 16-23,-22-94-747,6 26 776,0 1 0,2 0 0,1-1 0,2 1 0,2-12-29,2 2 92,-5 28-15,0-1 1,1 1-1,0-1 1,2 1 0,-1 0-1,1 0 1,3-4-78,-5 13 25,-1 0-1,1 1 1,1-1 0,-1 1-1,0 0 1,0 0 0,1-1-1,0 2 1,-1-1 0,1 0 0,0 0-1,0 1 1,0-1 0,0 1-1,3-1-24,49-9-314,-36 8 6,2-1 105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2:20.031"/>
    </inkml:context>
    <inkml:brush xml:id="br0">
      <inkml:brushProperty name="width" value="0.05" units="cm"/>
      <inkml:brushProperty name="height" value="0.05" units="cm"/>
      <inkml:brushProperty name="color" value="#E71225"/>
    </inkml:brush>
  </inkml:definitions>
  <inkml:trace contextRef="#ctx0" brushRef="#br0">38 285 4201,'4'4'8245,"4"-5"-3635,18-10-2346,18-14-2908,-39 21 764,0 0 0,0 0 0,0-1 0,0 0 0,-1 0 0,0 0 0,0 0 0,0 0 0,-1-1 0,0 0 0,0 0 0,0 0-1,-1 0 1,0 0 0,0 0 0,0 0 0,0-7-120,0 5 80,-1 0 0,-1 0-1,1 0 1,-1 0 0,-1 0-1,0 0 1,0 0 0,0 0 0,-1 0-1,0 0 1,-1 0 0,1 1-1,-4-5-79,5 9 47,0 1 1,0 0-1,0 0 0,-1 0 0,1 1 0,0-1 1,-1 0-1,0 0 0,1 1 0,-1-1 0,0 1 0,0-1 1,0 1-1,0 0 0,0 0 0,0 0 0,0 0 0,0 0 1,0 0-1,-1 1 0,1-1 0,0 1 0,-1-1 1,1 1-1,0 0 0,-1 0 0,1 0 0,0 0 0,-1 0 1,1 1-1,0-1 0,0 1 0,-1 0 0,1-1-47,-3 2 62,1 0-1,0 0 0,-1 1 0,1-1 1,0 1-1,0 0 0,0 0 1,1 0-1,-1 0 0,1 1 0,0-1 1,0 1-1,0 0 0,0 0 1,-2 4-62,-2 8 33,1-1 1,0 1-1,1 1 1,1-1 0,0 0-1,2 1 1,0 0 0,0 0-1,2 0 1,0 8-34,1-4 32,1 0 0,1 0 0,1 0 0,1 0 1,1-1-1,0 1 0,2-1 0,2 2-32,-9-17-48,1-1 0,0 0 0,1 0 1,-1 0-1,0-1 0,1 1 0,0-1 0,0 1 1,0-1-1,1 0 0,-1 0 0,1 0 0,-1 0 0,1-1 1,0 1-1,0-1 0,0 0 0,0-1 0,1 1 0,-1-1 1,0 1-1,1-1 0,-1 0 0,1-1 0,-1 1 0,1-1 1,-1 0-1,1 0 0,-1 0 0,1-1 0,-1 0 0,1 0 1,-1 0-1,1 0 0,-1-1 0,0 1 0,0-1 0,0 0 1,0 0-1,0-1 0,0 1 0,0-1 0,-1 0 1,2-2 47,22-22 1289,1-9-801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2:20.582"/>
    </inkml:context>
    <inkml:brush xml:id="br0">
      <inkml:brushProperty name="width" value="0.05" units="cm"/>
      <inkml:brushProperty name="height" value="0.05" units="cm"/>
      <inkml:brushProperty name="color" value="#E71225"/>
    </inkml:brush>
  </inkml:definitions>
  <inkml:trace contextRef="#ctx0" brushRef="#br0">186 7 1848,'0'-2'-1166,"1"0"3313,-2-1 13303,-2 4-9408,-3 2-6035,-4 1 175,1 1 1,0 1 0,0-1-1,1 1 1,-1 1-1,1-1 1,1 1 0,-1 1-1,1 0 1,0 0-1,-5 8-182,3-1 27,-1 0-1,2 0 0,0 0 1,1 1-1,1 1 0,0-1 1,1 1-1,1 0 1,0 0-1,1 0 0,1 1 1,1-1-1,1 2-26,-1-16-26,1 0 1,0 0-1,1-1 1,-1 1-1,0 0 1,1 0-1,0 0 0,0 0 1,-1 0-1,2-1 1,-1 1-1,0 0 1,0-1-1,1 1 0,0-1 1,-1 1-1,1-1 1,0 0-1,0 0 1,0 0-1,1 0 1,-1 0-1,0 0 0,1-1 1,1 2 25,-1-2-28,-1-1 0,1 1 1,-1-1-1,1 1 0,-1-1 0,1 0 1,-1 0-1,1 0 0,-1-1 1,1 1-1,0 0 0,-1-1 0,0 0 1,1 1-1,-1-1 0,1 0 0,-1 0 1,0-1-1,0 1 0,0 0 1,0-1-1,0 1 0,0-1 0,0 0 1,0 0-1,0 0 0,-1 1 1,1-2-1,-1 1 0,1-1 28,5-7-44,0-1 0,-1-1-1,0 1 1,-1-1 0,0 0 0,2-11 44,18-78-40,-24 96 37,3-20 239,-1 0 0,-1 0 0,-2-19-236,-4 67 1483,7-1-1300,1 0 0,1 1 0,1-1 0,1-1 0,0 1 1,2-2-1,8 16-183,-9-20 81,1 0 1,1 0 0,1-1-1,0 0 1,1-1 0,0 0-1,2-1 1,-1 0 0,14 9-82,-25-21 42,27 16-108,-28-17 56,0 0 0,1 1 1,-1-1-1,0 0 0,0 1 0,1-1 0,-1 0 0,0 0 0,1 0 1,-1 0-1,0 0 0,1 0 0,-1-1 0,0 1 0,0 0 0,1-1 1,-1 1-1,0-1 0,0 1 0,0-1 0,1 0 0,-1 1 0,0-1 0,0 0 10,16-22 7</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3:11.573"/>
    </inkml:context>
    <inkml:brush xml:id="br0">
      <inkml:brushProperty name="width" value="0.05" units="cm"/>
      <inkml:brushProperty name="height" value="0.05" units="cm"/>
      <inkml:brushProperty name="color" value="#E71225"/>
    </inkml:brush>
  </inkml:definitions>
  <inkml:trace contextRef="#ctx0" brushRef="#br0">508 146 1784,'4'-7'1015,"-1"0"0,1 1 0,0 0 0,0 0 0,4-3-1015,-5 6 601,0 0 1,-1 0 0,1-1 0,-1 1 0,1 0 0,-1-1 0,0 0 0,0 0 0,-1 1 0,1-1 0,-1 0 0,0 0 0,0 0 0,0 0 0,0 0 0,-1-1 0,0 1 0,0-3-602,0 5 194,-1 0 0,1 1 0,-1-1 0,0 1 0,1-1 0,-1 1 0,0-1 0,0 1 0,0-1 0,0 1 0,0 0 0,-1 0 0,1-1 0,0 1 0,-1 0 0,1 0 0,0 0 0,-1 0 0,1 1 0,-1-1 0,1 0 0,-1 1 0,0-1 0,1 1 0,-1-1-1,0 1 1,1 0 0,-1-1 0,0 1 0,0 0 0,1 0 0,-2 1-194,-4-2 294,-1 2 1,1-1-1,0 1 0,-1 0 0,1 1 0,0 0 0,-3 1-294,-12 5 173,1 2 1,1 0-1,0 2 0,0 0 0,1 1 1,-14 13-174,3 0-21,1 1 1,1 1 0,-14 21 20,20-19-96,2 0 0,0 2 0,3 0 0,0 1 0,2 1 1,2 0-1,1 1 0,1 1 0,2 0 0,2 0 0,1 0 0,2 1 0,1 31 96,3-44-112,1 1 0,1-1 0,1 0 0,2 0 0,0 0 0,1-1 0,2 0 0,3 9 112,-6-22-88,0 1-1,0-1 0,0 0 0,2 0 0,-1-1 0,1 0 0,0 0 1,1-1-1,0 1 0,0-2 0,1 1 0,0-1 0,1-1 0,-1 1 1,1-2-1,0 1 0,1-1 0,7 2 89,4-1-81,0-1 0,1-2 0,-1 0 0,1-1 0,0-1 1,0-1-1,-1-1 0,1-1 0,0-1 0,21-6 81,15-7-102,0-1-1,-1-3 1,27-15 102,-51 20-30,-1-2 1,0 0 0,-1-2-1,-1-2 1,0-2 29,-20 15-3,-1-1 1,1 0 0,-1-1 0,-1 0-1,0 0 1,-1-1 0,0-1-1,0 1 1,-1-1 0,-1 0 0,0-1-1,0 0 1,-2 0 0,1 0-1,-1-2 3,-3 8 60,0-1 1,0 1-1,-1-1 0,0 1 0,-1-1 0,1 1 0,-1 0 0,-1-1 0,1 1 0,-1 0 0,0 0 0,-1 0 0,0 0 1,0 0-1,-1 1 0,1-1 0,-1 1 0,-1 0 0,1 0 0,-5-4-60,-11-10 422,0 1 0,-1 1 0,-1 1-1,-23-13-421,34 22 81,-147-97 977,-43-14-1058,168 102-628,8 8 294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3:12.174"/>
    </inkml:context>
    <inkml:brush xml:id="br0">
      <inkml:brushProperty name="width" value="0.05" units="cm"/>
      <inkml:brushProperty name="height" value="0.05" units="cm"/>
      <inkml:brushProperty name="color" value="#E71225"/>
    </inkml:brush>
  </inkml:definitions>
  <inkml:trace contextRef="#ctx0" brushRef="#br0">25 1 4753,'-9'0'3395,"9"0"-2973,-1 0-1,1 0 1,-1 0 0,0-1 0,1 1-1,-1 0 1,0 0 0,1 1 0,-1-1-1,1 0 1,-1 0 0,0 0 0,1 0-1,-1 0 1,1 1 0,-1-1 0,1 0-1,-1 0 1,1 1 0,-1-1 0,1 0-1,-1 1 1,1-1 0,-1 1-1,1-1 1,-1 1-422,4 10 3202,12 10-4084,18 18 1008,4 6 446,23 34-572,419 704 2917,-403-652-2529,62 105 430,52 56-818,-165-258 50,-9-13-154,0 1 0,-2 0 0,10 22 104,-21-31-937,-8-6 391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3:15.989"/>
    </inkml:context>
    <inkml:brush xml:id="br0">
      <inkml:brushProperty name="width" value="0.05" units="cm"/>
      <inkml:brushProperty name="height" value="0.05" units="cm"/>
      <inkml:brushProperty name="color" value="#E71225"/>
    </inkml:brush>
  </inkml:definitions>
  <inkml:trace contextRef="#ctx0" brushRef="#br0">4415 469 6729,'0'-14'817,"0"-1"0,-1 0 0,0 1 0,-1-1 0,-1 1 0,0 0 0,-3-8-817,0 6 226,0 1 1,-1 0-1,-1 0 1,0 1-1,-1 0 1,-1 1-1,0 0 1,-1 0-1,-9-9-226,0 4 60,-1 1 0,0 1-1,0 1 1,-2 1 0,0 1-1,-1 0 1,0 2 0,0 1 0,-1 1-1,-14-2-59,-26-5 315,0 4-1,-1 2 1,-1 4-1,1 2 0,-29 4-314,-18 4 943,-1 6 0,-84 20-943,80-5 537,1 6 0,1 5 1,3 4-1,1 6 0,2 5 0,2 4 0,3 5 0,3 4 0,3 5 0,-14 17-537,-5 13-21,4 4 0,4 6-1,6 4 1,4 5 0,6 3 0,5 5 0,-58 111 21,74-101-85,6 3 0,6 3-1,6 2 1,7 3 0,-15 86 85,43-147 95,4 2 0,4 0-1,3 0 1,4 1 0,6 47-95,2-94 44,2-1 0,1 0 0,3 0 0,1-1 0,2 0 0,2-1-44,-3-11 4,1-1 1,2-1-1,0 0 1,2-1-1,1-1 1,1 0-1,1-1 1,20 18-5,-6-10 0,1-3 1,1 0-1,2-2 1,0-2-1,2-1 1,0-3-1,27 10 0,-12-9 3,0-2-1,2-3 1,0-3-1,1-2 1,38 2-3,-6-6-7,0-5 1,0-4 0,0-3 0,0-5-1,-1-3 1,0-4 0,65-23 6,11-13 28,-1-6-1,39-28-27,28-24 97,47-40-97,-31 5-51,-7-10 0,-6-12 51,-115 75-165,-3-6-1,-5-4 0,-5-5 1,66-89 165,-121 132-39,-3-3 0,-2-1 1,-4-3-1,18-44 39,-28 47 18,-2-2-1,2-21-17,-21 58 16,-2 0 0,-1 0 0,-2-1 0,-1 0 0,-2 0 0,-1-4-16,-4 2 32,-1 1 0,-2 0 0,-2 0 0,-1 1 0,-2 0 1,-2 0-1,0 1 0,-3 1 0,0 1 0,-21-29-32,-1 2 63,-4 2-1,-1 2 1,-3 2-1,-2 1 1,-19-12-63,-6 1 91,-2 2 1,-3 4-1,-57-30-91,72 50 87,-1 3 0,-2 2 0,-2 4-1,0 2 1,-2 4 0,0 2 0,-1 4 0,-1 2 0,0 4 0,-1 3 0,0 4 0,-5 2-87,-14 8 239,1 3 1,-1 4 0,2 5 0,-34 13-240,-89 34 915,-46 29-915,-80 44 652,8 14 1,-205 134-653,400-206 12,3 7 1,4 5-1,4 6 0,-3 11-12,61-46-53,2 3 0,3 3 0,3 2 0,3 3 1,4 2-1,3 3 0,-23 53 53,52-91-30,2 1 0,2 1 0,2 1 0,1 0 0,3 0 1,2 1-1,2 0 0,2 1 0,2-1 0,1 1 0,3 0 0,2-1 1,4 13 29,6 5-76,2 0 0,4 0 0,2-2 0,25 50 76,4-10-182,4-1 1,29 35 181,-25-49-89,4-3 1,4-3-1,3-2 1,3-4-1,19 11 89,-30-33-58,2-3 0,2-4 0,2-2 0,1-3 0,3-3-1,1-3 1,6-2 58,-2-6-20,1-3 0,1-3-1,1-4 1,0-3 0,1-4-1,60-1 21,-39-8-28,0-5-1,0-5 0,0-3 1,-1-6-1,16-7 29,15-12-21,-3-5 0,-1-5-1,-2-6 1,-3-6 0,-2-4 0,-3-6 0,-4-5 0,26-27 21,40-43 0,-7-8 0,-6-8 1,-4-11-1,-94 95-29,-3-2-1,-4-4 1,-3-2-1,-4-3 1,-4-2 0,1-12 29,-26 43-18,-3 0-1,-2-2 1,-2 0 0,-4-1-1,-2-1 1,-3 0 0,-2-1 0,-3 1-1,-3-1 1,-4-27 18,-3 38-8,-1 1 0,-3 0 0,-2 0 0,-2 1 0,-3 1 0,-1 0 0,-5-5 8,-6-6 8,-3 2 0,-2 2 0,-2 1 0,-3 1 0,-17-16-8,-11-4 33,-4 2 0,-2 4 0,-3 3 0,-3 3 0,-3 4 0,-2 4 0,-34-15-33,47 32 82,-1 2 1,-1 4-1,-2 4 1,-1 2-1,-1 4 1,-1 3-1,-1 3 1,0 4-1,-1 3 1,0 4-1,0 3 1,0 4-1,-27 6-82,-19 7 52,0 5 0,2 6 0,1 5-1,1 5 1,2 6 0,2 4 0,3 6 0,-97 61-52,93-41-11,4 4 1,4 5-1,3 5 1,4 5-1,4 4 1,5 4-1,3 5 1,-1 12 10,-9 24-202,-80 148 202,130-195-93,4 2 0,5 1-1,-23 79 94,48-117-109,3 2 1,2 0-1,3 1 109,5-31-131,1 0 0,1 0 1,2 0-1,3 30 131,-1-47-235,1 1 0,0-1 1,1 0-1,1-1 0,0 1 1,0-1-1,2 0 0,-1 0 0,2-1 1,0 0-1,7 9 235,-8-11-481,1-1-1,1 0 1,-1-1-1,1 1 1,1-2-1,0 1 1,0-1-1,0-1 1,1 0 0,0 0-1,0-1 1,6 2 481,15 0-681,0-1 0,0-1 0,0-1 0,1-3 0,8 0 681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3:17.770"/>
    </inkml:context>
    <inkml:brush xml:id="br0">
      <inkml:brushProperty name="width" value="0.05" units="cm"/>
      <inkml:brushProperty name="height" value="0.05" units="cm"/>
      <inkml:brushProperty name="color" value="#E71225"/>
    </inkml:brush>
  </inkml:definitions>
  <inkml:trace contextRef="#ctx0" brushRef="#br0">5447 860 13635,'-36'-128'6592,"19"77"-6011,-12-21-581,12 36-497,-1 1-1,-2 1 0,-1 1 1,-1 0-1,-22-22 498,13 21-151,-1 0 0,-2 2 0,-1 2 0,-1 1 0,-1 1-1,-2 3 1,-1 1 0,-1 2 0,-1 1 0,0 3 0,-1 1 0,-1 2 0,-1 2 0,-6 1 151,-20 0-82,0 4 0,-1 2 1,0 4-1,0 2 0,-6 5 82,-70 9-175,-144 33 175,73 3 126,2 8 0,-85 41-126,117-27 435,3 7 1,-7 14-436,-198 125 418,205-98-208,-38 40-210,107-69 35,3 4 0,4 7-35,1 10-108,6 6 0,4 3 0,6 4 0,6 5 0,5 2 0,2 13 108,29-51-112,3 1 0,5 2 0,4 2 0,0 17 112,22-63-71,3 0 0,2 1 0,-1 53 71,8-70-34,2 1-1,2 0 1,1 0 0,2-1 0,2 0-1,1 1 35,-2-13-8,2-2 1,0 1-1,1-1 0,2 0 0,0-1 0,1 0 0,1-1 0,2-1 0,0 0 0,3 1 8,2 0 24,1 0 0,1-2 1,1-1-1,1-1 0,1 0 0,0-2 0,0-2 0,15 6-24,9 0 66,1-2 0,1-2 1,1-2-1,0-2 0,0-3 1,11-2-67,81 2 402,107-9-402,102-20 339,-64-15-50,-2-13 0,-3-13 0,114-47-289,-71 2 49,-5-15 0,-6-13 1,-6-15-1,14-23-49,-160 75 122,39-37-122,-104 62 143,-4-5 0,50-53-143,-88 73 82,-2-3 1,-3-2-1,-4-2 1,13-25-83,-30 38 43,-3-1-1,-2-1 1,-2-2-1,-3 0 1,-2-2-1,0-11-42,-9 24 47,-2 0 0,-2-1 0,-2-1 0,-2 1 0,-2-1 0,-2 1 0,-2-1 0,-2 1 0,-2 0 0,-3 1 0,-1-1 0,-2 2 0,-18-41-47,10 40-45,-3 1-1,-1 1 1,-2 1-1,-2 1 1,-2 2 0,-2 0-1,-1 3 1,-1 1-1,-2 1 1,-2 3-1,-1 0 1,-1 3-1,-39-20 46,4 10-33,-1 3 0,-1 3 0,-2 4 0,0 3 0,-2 4 0,-66-8 33,5 9 39,0 7 0,-1 6 0,-83 9-39,15 10-33,0 10 0,1 8 0,2 10 0,-115 41 33,119-18-39,2 8-1,4 8 0,3 10 1,5 8-1,4 8 1,-130 99 39,-15 58-239,188-139-25,-22 34 264,82-68-63,4 4 0,5 2 0,3 4 1,5 4-1,5 2 0,-12 34 63,28-40 12,4 2 0,4 2 0,5 1 0,5 2 1,5 0-1,4 2 0,4 8-12,8-39-8,3 1 0,4 0 0,3 0 1,3 0-1,4-1 0,14 47 8,-10-67-19,2-1 1,3 0-1,3-2 1,1 0-1,4-1 1,1-2-1,3-1 1,1-1-1,7 3 19,-4-10-28,2-1-1,1-2 0,2-1 0,2-3 1,2-1-1,36 22 29,-23-22-31,2-3 0,1-2 0,1-3 1,1-3-1,36 9 31,4-6 6,1-5 0,0-4 0,2-5 0,8-3-6,56-4 108,-1-8 0,35-9-108,44-16 176,-1-10 1,-2-11-1,-2-11 1,63-32-177,20-23 319,-7-13 0,249-143-319,-322 140 384,-6-11 0,-6-10 0,53-57-384,-201 141 131,-4-3 0,-3-4 0,-3-4 0,37-52-131,-78 87 60,-2-3-1,-2 0 0,-2-2 1,-2-1-1,-3-1 0,-1-1 0,-3-1 1,-3-1-1,7-39-59,-11 16 60,-3-1 0,-3 1 0,-4-1 1,-8-64-61,-9-19 239,-30-127-239,20 167 289,-4 1-1,-22-50-288,31 115 137,-2 1-1,-2 1 1,-3 2-1,-2 0 1,-2 2-1,-10-11-136,11 24 51,-2 1-1,-1 1 0,-1 2 1,-2 1-1,-1 2 1,-1 2-1,-31-17-50,-4 4-110,-1 4-1,-2 2 1,-74-21 110,-11 7-432,-3 8 0,-1 6 0,-1 8 0,-2 7 0,-67 4 432,39 11-445,0 9 0,0 8 0,1 9-1,1 8 1,2 8 0,2 9 0,2 9-1,-45 24 446,-34 29-184,6 11-1,4 12 0,7 10 1,-102 85 184,-25 53 57,240-161 79,-26 37-136,85-78 14,4 4 0,-13 25-14,51-56-116,2 2 1,3 1-1,-17 41 116,32-60-221,1 1-1,2 0 1,1 0 0,2 2-1,-1 18 222,7-29-252,1 0-1,2 1 1,1-1 0,1 1-1,2-1 1,0 0-1,7 26 253,12 25-1069,31 76 1069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6:14.678"/>
    </inkml:context>
    <inkml:brush xml:id="br0">
      <inkml:brushProperty name="width" value="0.05" units="cm"/>
      <inkml:brushProperty name="height" value="0.05" units="cm"/>
      <inkml:brushProperty name="color" value="#E71225"/>
    </inkml:brush>
  </inkml:definitions>
  <inkml:trace contextRef="#ctx0" brushRef="#br0">471 123 504,'24'-32'958,"-13"19"413,-1-1 1,0 1 0,-2-2-1,8-14-1371,-16 29 183,0 0 0,0 0 0,1 0 0,-1 0 0,0-1 0,0 1 0,0 0 0,0 0 0,0 0 0,0 0 0,0-1 0,0 1 0,0 0 0,0 0 0,0 0 0,0 0 0,0-1 0,0 1 0,0 0 0,0 0 0,0 0 0,0 0 0,0-1 0,0 1 0,0 0 0,0 0 0,0 0 0,0 0 0,0 0 0,-1-1 0,1 1 0,0 0 0,0 0 0,0 0 0,0 0 0,0 0 0,0 0 0,0-1 0,-1 1 0,1 0 0,0 0 0,0 0 0,0 0 0,0 0 0,-1 0 0,1 0 0,0 0 0,0 0 0,0 0 0,0 0 0,-1 0 0,1 0-1,0 0 1,0 0 0,0 0-183,-16 3 3364,-20 15-1842,7 1-1223,0 2 0,2 1 0,0 2 0,1 0 0,2 2 0,-14 17-299,1 5 41,2 2 1,2 0 0,-13 31-42,20-30-15,2 1 1,2 1-1,3 1 0,-10 46 15,21-69-32,2 0 0,2 0 0,1 0 0,1 1 0,1 0 0,2-1 0,1 1 0,2-1 0,4 17 32,-3-31-59,0 0 0,1-1 0,1 0 0,1 0 0,0-1 0,1 0 1,0 0-1,2-1 0,-1 0 0,2-1 0,0 0 0,0-1 0,1 0 0,1-1 0,-1 0 0,2-1 0,0-1 0,14 7 59,-8-6-93,0-1 1,0-1-1,0-1 0,1 0 1,0-2-1,1-1 1,-1 0-1,1-2 0,-1-1 1,1 0-1,0-2 1,-1 0-1,1-2 0,12-3 94,7-5-79,-1-3 1,0-1-1,-1-1 1,-1-3-1,-1-1 1,-1-2 0,0-1-1,-2-2 1,-1-1-1,15-17 78,23-24-92,-3-4-1,-3-3 1,-4-2-1,3-10 93,-17 17-40,35-63 40,-67 103 30,-2-1 0,0 0 0,-2-1 0,-2 0 0,-1-1 0,-1 0-30,-6 27 88,-1-1-1,0 1 1,-1-1-1,1 1 0,-1-1 1,0 1-1,0 0 1,-1-1-1,0 1 0,1-1 1,-2 1-1,1 0 1,-1-1-1,0 1 1,0 0-1,0 0 0,-1 1 1,0-1-1,1 0 1,-2 0-88,-3-2 213,0 1 0,0 0 0,-1 0 0,1 0 0,-1 1 0,-1 0 1,1 1-1,-1 0 0,1 0 0,-1 1 0,-5-1-213,-37-12 297,-1 2-1,0 3 0,-1 1 1,0 3-1,0 3 0,-1 2 1,1 2-1,-47 6-296,47 0-410,1 3 0,0 2 0,0 2 0,2 3 1,-37 16 409,35-10-1486,18-7 614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6:15.180"/>
    </inkml:context>
    <inkml:brush xml:id="br0">
      <inkml:brushProperty name="width" value="0.05" units="cm"/>
      <inkml:brushProperty name="height" value="0.05" units="cm"/>
      <inkml:brushProperty name="color" value="#E71225"/>
    </inkml:brush>
  </inkml:definitions>
  <inkml:trace contextRef="#ctx0" brushRef="#br0">10 241 4249,'-4'-1'4457,"2"-1"-1705,1 1-1759,-2-5-313,3-16-32,22-43-232,6 31-296,0 6-48,0 6 96,0 3 40,2 10 136,-2-1 8,-4-2-712,4 3 312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6:15.509"/>
    </inkml:context>
    <inkml:brush xml:id="br0">
      <inkml:brushProperty name="width" value="0.05" units="cm"/>
      <inkml:brushProperty name="height" value="0.05" units="cm"/>
      <inkml:brushProperty name="color" value="#E71225"/>
    </inkml:brush>
  </inkml:definitions>
  <inkml:trace contextRef="#ctx0" brushRef="#br0">212 134 4873,'0'1'6209,"-5"-4"-3544,5 3-849,-1-1-479,-1-1 239,1 1-384,-9-7-352,-5 1-328,-4-9-183,-42-39-169,38 41 56,-3 3-776,3 1 3488,-2 4-2320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49:12.969"/>
    </inkml:context>
    <inkml:brush xml:id="br0">
      <inkml:brushProperty name="width" value="0.05" units="cm"/>
      <inkml:brushProperty name="height" value="0.05" units="cm"/>
      <inkml:brushProperty name="color" value="#E71225"/>
    </inkml:brush>
  </inkml:definitions>
  <inkml:trace contextRef="#ctx0" brushRef="#br0">881 105 1056,'11'-13'1195,"6"-14"1158,-16 26-1976,-1-1 1,1 1-1,-1-1 1,0 0 0,0 1-1,0-1 1,0 1 0,0-1-1,0 1 1,0-1-1,0 0 1,-1 1 0,1-1-1,-1 1 1,1-1-1,-1 1 1,1 0 0,-1-1-1,0 1 1,0-1-378,0 0 472,-1 0 1,0-1-1,1 1 0,-1 0 0,0 0 1,0 0-1,0 0 0,0 1 1,-1-1-1,1 1 0,0-1 1,-1 1-1,1 0 0,-1-1 1,1 1-1,-1 1 0,-1-2-472,-2 1 294,0 0 0,0 1-1,0-1 1,0 1 0,1 0 0,-1 1-1,0-1 1,-3 2-294,-8 2 164,0 0 1,0 1-1,0 2 1,1-1-1,-4 4-164,-14 8 254,0 2 0,1 1-1,1 2 1,1 1 0,-25 27-254,4 1 134,2 3-1,-28 41-133,40-44 27,2 2 0,3 1 1,1 2-1,4 1 0,2 1 0,2 1 0,3 2 0,3 0 0,3 1 0,1 8-27,5-12 18,3 0 0,2 0 0,3 0 0,3 1 0,2-1 0,3 0 0,2 0 0,3-1 0,2 0-1,3-1 1,5 6-18,3-1-7,2 0 0,3-2-1,2-1 1,3-2-1,12 12 8,-26-40-25,2-1 0,1-1 0,1 0 0,1-2 0,1-2 0,2 0 0,0-2 0,1 0-1,1-3 1,18 8 25,-13-11-34,2-1-1,0-3 1,0-1-1,1-1 0,0-3 1,0-1-1,1-1 1,-1-3-1,1-1 0,0-2 1,2-2 34,27-5-80,-1-3 1,0-3 0,-1-3-1,0-2 1,56-28 79,-39 9-53,-2-4 0,-1-4-1,-3-3 1,-2-3 0,-3-4 0,-2-3 0,62-67 53,-111 105-8,0-1 0,-2-1 1,-1-1-1,-1 0 0,-1-1 1,-1-1-1,-1-1 0,-1 0 1,-2-1-1,-1 0 0,-2-1 1,6-27 7,-6 3 30,-2-1-1,-3 0 1,-2-1 0,-2 1 0,-3 0 0,-2 0 0,-7-21-30,5 38 29,-1 1 0,-3 1 0,0 0 0,-3 0 0,0 1 0,-3 1 0,-1 0 0,-1 1 0,-2 1 0,-1 1 0,-6-4-29,-7-2 51,-2 1 1,-1 1 0,-2 3-1,-1 1 1,-13-5-52,-41-22 342,-93-41-342,142 77 222,-1 2 0,0 3 0,-1 1 0,-1 2 0,-1 3 0,0 1 0,0 3 0,0 2 0,-1 2 0,0 3 1,0 1-1,1 3 0,-1 2 0,-12 5-222,-61 20 663,50-12-700,-1-3 0,-32 1 37,79-15-354,11-1-408,1 1 0,-1 1 0,-4 1 762,11 5-637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6:15.922"/>
    </inkml:context>
    <inkml:brush xml:id="br0">
      <inkml:brushProperty name="width" value="0.05" units="cm"/>
      <inkml:brushProperty name="height" value="0.05" units="cm"/>
      <inkml:brushProperty name="color" value="#E71225"/>
    </inkml:brush>
  </inkml:definitions>
  <inkml:trace contextRef="#ctx0" brushRef="#br0">0 1 14307,'2'0'-448,"1"0"-280,6 0 408</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6:16.244"/>
    </inkml:context>
    <inkml:brush xml:id="br0">
      <inkml:brushProperty name="width" value="0.05" units="cm"/>
      <inkml:brushProperty name="height" value="0.05" units="cm"/>
      <inkml:brushProperty name="color" value="#E71225"/>
    </inkml:brush>
  </inkml:definitions>
  <inkml:trace contextRef="#ctx0" brushRef="#br0">0 5 5633,'15'-5'7298,"-21"5"-5506,12 0-680,-12 6-944,5-6 4529,-1 0-3544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6:16.774"/>
    </inkml:context>
    <inkml:brush xml:id="br0">
      <inkml:brushProperty name="width" value="0.05" units="cm"/>
      <inkml:brushProperty name="height" value="0.05" units="cm"/>
      <inkml:brushProperty name="color" value="#E71225"/>
    </inkml:brush>
  </inkml:definitions>
  <inkml:trace contextRef="#ctx0" brushRef="#br0">129 46 2336,'-1'-8'12351,"-1"7"-6410,-5 15-5295,-5 9-751,-12 9 191,-25 36-107,44-60-8,1 0 0,0 1 1,0-1-1,0 1 0,1 0 0,1-1 0,0 2 0,-1 3 29,2-4-56,0 0 0,1 0 0,0 0-1,0 0 1,1 0 0,0 0 0,0 0-1,1 0 1,1 0 0,-1-1 0,2 3 56,-2-6-42,0-1-1,1 0 1,0 1 0,-1-1 0,1 0-1,1 0 1,-1-1 0,1 1 0,-1-1-1,1 1 1,0-1 0,0 0 0,0-1-1,1 1 1,-1-1 0,1 1 0,-1-2-1,1 1 1,0 0 0,0-1 0,0 0 41,3 1-36,0-1-1,0 0 0,0 0 1,0-1-1,1 0 0,-1 0 1,0-1-1,0 0 0,0-1 1,0 1-1,0-2 0,0 1 1,0-1-1,-1 0 0,1-1 1,-1 0-1,0 0 0,0 0 1,0-1-1,-1 0 0,0 0 1,0-1-1,0 0 0,0 0 1,3-5 37,-2 1 8,0 0 1,0-1 0,-1 0-1,0 0 1,0 0-1,-2-1 1,1 0 0,-2 0-1,1 0 1,-2 0-1,0-1 1,0 1 0,-1-1-1,0 1 1,-1-1-1,-2-8-8,1 15 23,0-1 0,-1 1 0,0-1 0,0 1 0,-1 0 0,1 0-1,-1 0 1,-1 1 0,1-1 0,-1 1 0,0-1 0,0 1 0,-1 0-1,1 1 1,-1-1 0,0 1 0,-1 0 0,-3-2-23,-1-1 359,-1 1 1,1 0-1,-1 1 0,0 1 1,0-1-1,-1 2 1,1 0-1,-1 0 0,-10-1-359,-8 2 1178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6:18.477"/>
    </inkml:context>
    <inkml:brush xml:id="br0">
      <inkml:brushProperty name="width" value="0.05" units="cm"/>
      <inkml:brushProperty name="height" value="0.05" units="cm"/>
      <inkml:brushProperty name="color" value="#E71225"/>
    </inkml:brush>
  </inkml:definitions>
  <inkml:trace contextRef="#ctx0" brushRef="#br0">333 21 64,'0'-2'2219,"0"-12"8822,0 9-5475,5 34-3849,-1 37-1421,-3-1-1,-2 1 1,-5 15-296,1-6 41,3-1 1,5 51-42,2-77 229,1 1 1,2-1 0,15 45-230,-23-94 54,-1 1 0,1 0 0,0 0 1,-1-1-1,1 1 0,0 0 0,-1 0 0,1-1 0,0 1 0,-1 0 0,1 0 1,-1 0-1,1 0 0,0 0 0,-1 0 0,1 0 0,-1 0 0,1-1 0,-1 1 1,1 0-1,0 1 0,-1-1 0,1 0 0,-1 0 0,1 0 0,0 0 0,-1 0 1,1 0-1,-1 0 0,1 1 0,0-1 0,-1 0 0,1 0 0,0 1 0,-1-1 1,1 0-1,0 0 0,-1 1 0,1-1 0,0 0-54,-24 19 136,-224 224 224,223-220-453,14-13-564,-1 1 0,1 1 0,1 0 0,-2 3 657,7-2-737</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6:18.890"/>
    </inkml:context>
    <inkml:brush xml:id="br0">
      <inkml:brushProperty name="width" value="0.05" units="cm"/>
      <inkml:brushProperty name="height" value="0.05" units="cm"/>
      <inkml:brushProperty name="color" value="#E71225"/>
    </inkml:brush>
  </inkml:definitions>
  <inkml:trace contextRef="#ctx0" brushRef="#br0">0 1 1240,'1'11'3091,"6"-6"6284,7 1-4237,1 5-6712,40 50 5060,46 63-3486,-89-109 32,6 8 34,-1-3-106,0 2-1,-2 0 1,0 1-1,8 19 41,-20-35-1756,3-4 736</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6:19.290"/>
    </inkml:context>
    <inkml:brush xml:id="br0">
      <inkml:brushProperty name="width" value="0.05" units="cm"/>
      <inkml:brushProperty name="height" value="0.05" units="cm"/>
      <inkml:brushProperty name="color" value="#E71225"/>
    </inkml:brush>
  </inkml:definitions>
  <inkml:trace contextRef="#ctx0" brushRef="#br0">1 242 5729,'0'0'6216,"0"0"-3989,0 0-1660,7-2-571,230-65 3492,-136 32-2956,-94 32-473,-1 0 0,1 0 1,-1 0-1,0-1 0,0 0 1,0 0-1,-1 0 0,0-1 1,1 0-1,-1 0-59,4-6-954,1-2 0,-1 1-1,-1-1 1,1-3 954,8-14-1680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6:19.692"/>
    </inkml:context>
    <inkml:brush xml:id="br0">
      <inkml:brushProperty name="width" value="0.05" units="cm"/>
      <inkml:brushProperty name="height" value="0.05" units="cm"/>
      <inkml:brushProperty name="color" value="#E71225"/>
    </inkml:brush>
  </inkml:definitions>
  <inkml:trace contextRef="#ctx0" brushRef="#br0">503 135 3345,'-1'1'650,"1"-1"-1,-1 1 1,1-1 0,-1 1 0,1-1 0,-1 1 0,0-1 0,1 1 0,-1-1 0,0 1 0,1-1-1,-1 0 1,0 1 0,0-1 0,1 0 0,-1 0 0,0 0 0,0 0 0,1 1 0,-1-1-1,0 0 1,0 0 0,1-1 0,-2 1-650,-16-1 5011,4 0-6267,-16-2 1583,0-2 1,0-1-1,0-1 0,-1-2-327,-248-88 335,266 92 1194,4-2-761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6:20.812"/>
    </inkml:context>
    <inkml:brush xml:id="br0">
      <inkml:brushProperty name="width" value="0.05" units="cm"/>
      <inkml:brushProperty name="height" value="0.05" units="cm"/>
      <inkml:brushProperty name="color" value="#E71225"/>
    </inkml:brush>
  </inkml:definitions>
  <inkml:trace contextRef="#ctx0" brushRef="#br0">23 302 1648,'-7'44'1259,"7"-44"-1217,0 1 0,0-1 0,-1 1-1,1 0 1,0-1 0,0 1 0,0-1-1,0 1 1,0 0 0,1-1 0,-1 1-1,0 0 1,0-1 0,0 1 0,0-1-1,1 1 1,-1-1 0,0 1 0,1-1 0,-1 1-1,0-1 1,1 1 0,-1-1 0,1 1-1,-1-1 1,0 1 0,1-1 0,-1 0-1,1 1 1,0-1 0,-1 0 0,1 1-1,-1-1 1,1 0 0,-1 0 0,1 0-1,0 1 1,-1-1 0,1 0 0,-1 0 0,1 0-1,0 0 1,-1 0 0,1 0-42,23-5 54,-23 5 8,5-3 111,1 0 0,0-1 0,-1 1 0,0-1 0,1 0 0,-2-1 0,1 0 0,0 0 0,-1 0 0,0 0-1,0-1 1,-1 0 0,1 0 0,-1 0 0,-1 0 0,2-3-173,6-16 851,0 0-1,-1-1 1,4-20-851,-4 12 169,-6 22 21,-1 7 72,-1-1 0,0 0 0,0 0 0,-1 0 0,1 0 0,-1-1 0,0 1 0,-1 0 0,0 0 0,0-1 1,0 1-1,-1 0 0,0-2-262,0 6 154,0 1 1,0 0 0,0 0-1,0-1 1,-1 1 0,1 0-1,0 0 1,-1 0 0,1 0-1,-1 0 1,1 0 0,-1 1-1,1-1 1,-1 0 0,1 1-1,-1-1 1,0 1 0,1-1-1,-1 1 1,0 0 0,1 0-1,-1 0 1,0 0 0,0 0-1,1 0 1,-2 1-155,-4-1 114,0 1 0,0 0-1,0 1 1,0 0 0,0 0-1,-1 1-113,1 0 38,0 1-1,0 0 1,0 0-1,1 1 1,0 0-1,0 0 1,0 0-1,1 1 1,-1-1-1,1 1 1,1 1-1,-1-1 1,1 1-1,0 0 1,1 0-1,0 0 1,0 0-1,0 1 1,1-1-1,0 1-37,-6 23 261,3 0 0,0 0 0,2 1-1,1 11-260,1-23 90,0-2 19,-1-2-50,1 1 0,1-1-1,1 0 1,0 0 0,2 5-59,-3-17-1,1-1 0,-1 0 0,1 0 0,0 0 1,0 0-1,1 0 0,-1 0 0,0 0 0,1 0 0,0 0 0,0 0 1,0-1-1,0 1 0,0-1 0,0 0 0,1 1 0,-1-1 1,1 0-1,0-1 0,-1 1 0,1 0 0,0-1 0,0 1 1,0-1-1,0 0 0,0 0 0,0 0 0,2 0 1,2 0 3,1 0 0,-1 0 0,0 0 0,0-1 0,0 0 0,1-1 0,-1 0 0,0 0 0,0 0 0,0-1 0,0 0 0,0 0 0,-1-1 0,1 0 0,2-2-3,-2 1-1299,0-1-1,0 0 1,-1 0-1,0 0 1,4-5 1299,16-17-2961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6:21.439"/>
    </inkml:context>
    <inkml:brush xml:id="br0">
      <inkml:brushProperty name="width" value="0.05" units="cm"/>
      <inkml:brushProperty name="height" value="0.05" units="cm"/>
      <inkml:brushProperty name="color" value="#E71225"/>
    </inkml:brush>
  </inkml:definitions>
  <inkml:trace contextRef="#ctx0" brushRef="#br0">37 75 776,'15'34'898,"-13"-32"-685,-1 0 1,1-1-1,0 1 1,0-1 0,0 0-1,0 1 1,1-1-1,-1 0 1,0 0-1,0 0 1,1-1-1,-1 1 1,0-1 0,1 1-1,-1-1 1,1 0-1,1 0-213,7 3 1461,-8-3-1275,0 1 0,0-1 0,-1 0-1,1 0 1,0 0 0,0-1 0,0 1-1,-1-1 1,1 1 0,0-1-1,0 0 1,-1 0 0,1 0 0,-1 0-1,1-1 1,-1 1 0,1-1 0,-1 0-1,0 1 1,0-1 0,0 0-1,0 0-185,4-4 274,0 1-1,-1-1 0,1 0 0,-2 0 0,1-1 0,-1 1 0,1-3-273,-4 8 186,0-1-1,0 1 1,0 0 0,-1-1 0,1 1 0,0-1-1,-1 1 1,1-1 0,-1 1 0,0-1 0,1 0-1,-1 1 1,0-1 0,0 1 0,0-1 0,0 1-1,-1-1 1,1 0 0,0 1 0,-1-1 0,1 1-1,0-1 1,-1 1 0,0-1 0,1 1 0,-1 0-1,-1-2-185,0 2 144,0-1 0,0 1-1,0-1 1,0 1 0,-1 0-1,1-1 1,-1 1 0,1 1-1,-1-1 1,1 0 0,-1 1-1,1-1 1,-1 1 0,0 0-1,-1-1-143,-9 1 84,-1 0 0,0 1-1,0 1 1,0 0 0,1 0-1,-2 2-83,11-2-26,0-1 1,1 1-1,-1 0 0,0 1 0,1-1 0,0 1 0,-1-1 0,1 1 0,0 0 0,1 0 0,-1 0 0,0 1 0,1-1 0,0 1 0,0-1 1,0 1-1,0 0 0,0 0 0,1 0 0,0 0 0,-1 0 0,2 0 0,-1 0 0,0 4 26,-2 12-21,1 1 1,1 0-1,1 1 0,1 4 21,-1-20-8,0 17-20,2 0-1,0 0 1,2 0-1,0-1 1,3 7 28,-6-25-2,0 1 0,1-1 1,-1 1-1,1-1 0,0 0 0,1 0 1,-1 0-1,0 0 0,1 0 1,0 0-1,0-1 0,0 0 0,1 1 1,-1-1-1,1 0 0,-1-1 1,1 1-1,0-1 0,0 1 0,1-1 1,-1 0-1,0-1 0,0 1 0,1-1 1,-1 0-1,1 0 0,0 0 1,-1 0-1,2-1 2,-2 0-80,1-1-1,0 1 1,0-1 0,-1-1-1,1 1 1,0 0 0,-1-1 0,0 0-1,1 0 1,-1 0 0,0-1-1,0 0 1,0 1 0,0-1 0,-1 0-1,1-1 1,-1 1 0,0-1-1,1 0 1,0-2 80,17-22-529</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6:22.125"/>
    </inkml:context>
    <inkml:brush xml:id="br0">
      <inkml:brushProperty name="width" value="0.05" units="cm"/>
      <inkml:brushProperty name="height" value="0.05" units="cm"/>
      <inkml:brushProperty name="color" value="#E71225"/>
    </inkml:brush>
  </inkml:definitions>
  <inkml:trace contextRef="#ctx0" brushRef="#br0">30 1 104,'2'-1'11431,"1"10"-9545,2 24-2722,-4-9 925,-1-1-1,-2 0 1,0 1 0,-2-1-1,-1 3-88,-4 20-167,2 0-1,1 26 168,1-18-3479,9-70-1670,8-25 5264,-9 29-394,3-8 382,1 0 0,1 0 0,0 1 0,2 0 0,0 0 0,1 1 0,1 1 0,0 0 0,2 0 1,0 1-1,0 1 0,2 0 0,0 2 0,7-6-103,-8 8 99,-13 8 3,1 1-1,0 0 0,0-1 0,0 1 1,0 1-1,0-1 0,0 0 0,1 1 1,0-1-102,-14 8 5434,-12 12-5364,5-2 206,13-14-270,-14 14 61,0 0-1,1 2 1,-4 5-67,16-18 72,1 1-1,-1 0 1,1 0 0,1 1 0,-1-1 0,1 1 0,0-1 0,0 1 0,1 0 0,0 0 0,0 1 0,1-1 0,0 0 0,-1 4-72,2 0 154,1 1 0,0-1 1,0 0-1,1 0 0,1 0 0,0 0 0,0 0 0,4 7-154,-5-13 47,1 1 0,0-1-1,0 0 1,1 0-1,-1 0 1,1-1 0,0 1-1,0-1 1,1 0 0,-1 0-1,1 0 1,0-1-1,0 1 1,1-1 0,-1 0-1,5 1-46,-8-3-13,4 2-50,0 0-1,1 0 0,-1-1 1,1 0-1,0 0 0,-1-1 1,1 1-1,0-2 1,0 1-1,0-1 0,0 0 1,0 0-1,3-1 64,9-6-412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49:13.995"/>
    </inkml:context>
    <inkml:brush xml:id="br0">
      <inkml:brushProperty name="width" value="0.05" units="cm"/>
      <inkml:brushProperty name="height" value="0.05" units="cm"/>
      <inkml:brushProperty name="color" value="#E71225"/>
    </inkml:brush>
  </inkml:definitions>
  <inkml:trace contextRef="#ctx0" brushRef="#br0">148 50 720,'5'-13'13874,"-10"14"-7232,-21 27-5220,4 1-1145,2 1-1,-7 14-276,18-29 46,1 1 0,1 0 0,1 0 0,0 1-1,1 0 1,-2 13-46,5-17-38,0 1 0,1-1 0,1 0 0,1 1 0,0-1 0,0 1 0,1-1 0,1 0 0,0 0 0,1 0 0,1-1 0,-1 1 0,2-1 0,0 0 0,3 4 38,-4-8-29,1 1 1,0-1-1,0-1 1,1 1-1,0-1 1,0-1-1,1 1 1,-1-1-1,1 0 1,1-1-1,-1 0 1,1 0-1,0-1 1,0 0-1,0-1 1,1 0 0,-1 0-1,1-1 1,0 0-1,9 0 29,-2-1-18,0-1 0,-1-1 1,1-1-1,-1-1 0,0 0 0,1-1 0,-1 0 1,-1-1-1,1-1 0,-1-1 0,0 0 0,0-1 1,-1-1-1,0 0 0,-1-1 0,0 0 0,0-1 0,0-1 18,-5 4 24,0 0 0,0-1 0,-1 0 0,0 0 0,-1 0 0,0-1 0,-1 0 0,1 0 0,-2-1 0,0 0 0,0 1 0,-1-1-1,0-1 1,-1 1 0,0 0 0,-1-1 0,0 1 0,0 0 0,-2-1 0,1 1 0,-2-1 0,1 1 0,-2 0 0,1-1 0,-1 1 0,-4-6-24,1 0 63,-1 1 0,-1 0 1,-1 0-1,-1 1 1,0 0-1,0 1 1,-2 0-1,0 0 1,-6-4-64,11 11 48,0 1 0,-1 0 1,0 1-1,0 0 0,0 0 1,-1 0-1,1 1 0,-1 0 1,0 1-1,0 0 1,-1 1-1,1-1 0,-1 2 1,1-1-1,-1 2 0,1-1 1,-1 1-1,-2 1-48,12-1-2,-14 1-60,0 0 1,1 2 0,-9 2 61,19-5-199,0 1 0,-1 0 0,1 0 0,0 0 0,1 1 0,-1-1 0,0 1 0,0-1 0,1 1 0,-1 0 0,1 0 0,-1 0 0,1 0 0,0 1 0,0-1 0,0 1 0,0-1 0,0 1 0,0 1 199,-5 21-1006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6:22.458"/>
    </inkml:context>
    <inkml:brush xml:id="br0">
      <inkml:brushProperty name="width" value="0.05" units="cm"/>
      <inkml:brushProperty name="height" value="0.05" units="cm"/>
      <inkml:brushProperty name="color" value="#E71225"/>
    </inkml:brush>
  </inkml:definitions>
  <inkml:trace contextRef="#ctx0" brushRef="#br0">0 23 1176,'0'0'371,"13"-16"-437,-9 12 2149,-1 1 3968,-1 4 5499,2 33-10604,0-1 0,-3 1 0,0 0 0,-3 0 0,-1 10-946,-4 20 56,3 45-56,4-94-736,-4 1 318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6:22.838"/>
    </inkml:context>
    <inkml:brush xml:id="br0">
      <inkml:brushProperty name="width" value="0.05" units="cm"/>
      <inkml:brushProperty name="height" value="0.05" units="cm"/>
      <inkml:brushProperty name="color" value="#E71225"/>
    </inkml:brush>
  </inkml:definitions>
  <inkml:trace contextRef="#ctx0" brushRef="#br0">12 0 17836,'-7'21'7785,"7"-18"-6376,-3-6-825,1 3-608,2 0-32,0 0 112,0 0-408,0 0-1833,0-2 1609</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6:43.488"/>
    </inkml:context>
    <inkml:brush xml:id="br0">
      <inkml:brushProperty name="width" value="0.05" units="cm"/>
      <inkml:brushProperty name="height" value="0.05" units="cm"/>
      <inkml:brushProperty name="color" value="#E71225"/>
    </inkml:brush>
  </inkml:definitions>
  <inkml:trace contextRef="#ctx0" brushRef="#br0">159 60 1392,'-3'-1'11085,"-6"2"-5917,1 12-5032,-1-1 0,0-1-1,-1 0 1,-6 5-136,-29 36 717,39-43-629,0 1-1,0 0 0,1 0 0,0 0 1,1 0-1,0 1 0,1 0 0,0-1 1,0 1-1,1 1 0,1-1 0,0 4-87,0-10-33,1-1-1,0 1 0,1-1 0,-1 0 1,1 1-1,0-1 0,0 0 1,0 0-1,0 0 0,1 0 0,0 0 1,0 0-1,0 0 0,0 0 1,0 0-1,1-1 0,0 0 0,0 1 1,0-1-1,0 0 0,0 0 1,0 0-1,1-1 0,0 1 0,-1-1 1,1 0-1,0 0 0,0 0 1,0-1-1,0 1 0,0-1 0,4 0 34,2 2-44,1-1-1,0-1 1,-1 0-1,1 0 1,0-1-1,0-1 1,-1 0-1,1 0 1,0-1-1,-1 0 1,0-1-1,1 0 1,-1-1-1,0 0 1,0-1-1,-1 0 0,0 0 1,0-1-1,0 0 1,3-3 44,6-6-7,-1-2-1,-1 0 1,0 0-1,-1-2 1,-1 0 0,-1 0-1,0-1 1,6-16 7,-15 29 13,3-6 19,0-1 0,-1 1 0,0-1 0,-1 0 0,-1-1 0,1-4-32,-5 16 26,1 0 1,-1 1 0,0-1 0,1 0 0,-1 0-1,-1 1 1,1-1 0,0 0 0,-1 0-1,1 1 1,-1-1 0,0 1 0,0-1-1,0 0 1,0 1 0,0-1 0,-1 1-1,1 0 1,-1 0 0,1-1 0,-1 1-1,0 0 1,0 0 0,0 0 0,0 1-1,0-1 1,-1 0 0,1 1 0,0 0-1,-1-1 1,1 1 0,-1 0 0,1 0-1,-1 0 1,0 1 0,1-1 0,-2 0-27,-15-1 113,0-1 0,0 2 0,0 1 0,0 0 0,1 1 0,-1 1 0,0 1 0,-5 2-113,2 6-718,8-2-769,5-5 857</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6:44.637"/>
    </inkml:context>
    <inkml:brush xml:id="br0">
      <inkml:brushProperty name="width" value="0.05" units="cm"/>
      <inkml:brushProperty name="height" value="0.05" units="cm"/>
      <inkml:brushProperty name="color" value="#E71225"/>
    </inkml:brush>
  </inkml:definitions>
  <inkml:trace contextRef="#ctx0" brushRef="#br0">151 10 1184,'0'0'958,"0"0"-251,0 0-157,0 0-151,0 0-39,0 0 30,0 0 102,0 0 343,0 0 638,0 0 537,0 0-355,0 0-503,0 0-374,0 0-249,0 0-89,-22 5 2750,16-2-3190,1-1 0,-1 0-1,1 0 1,-1-1-1,0 0 1,0 0 0,0 0-1,1-1 1,-1 0-1,0 0 1,0 0 0,0-1-1,0 0 1,1 0-1,-1 0 1,0-1 0,1 1-1,-1-2 1,1 1-1,-3-2 1,5 2-626,-1-7 281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6:46.647"/>
    </inkml:context>
    <inkml:brush xml:id="br0">
      <inkml:brushProperty name="width" value="0.05" units="cm"/>
      <inkml:brushProperty name="height" value="0.05" units="cm"/>
      <inkml:brushProperty name="color" value="#E71225"/>
    </inkml:brush>
  </inkml:definitions>
  <inkml:trace contextRef="#ctx0" brushRef="#br0">9 112 1304,'-6'-2'7392,"3"-1"-5188,10-2-2160,0 1 0,0 0 0,1 1 0,-1-1 0,5 0-44,-4 1 78,0 0-1,0 0 1,-1-1-1,1 0 1,2-3-78,-1 1 143,0 2-1,1-1 1,-1 1 0,0 1 0,1 0 0,0 0 0,0 1-1,0 0-142,84-9 526,-60 8-378,-6 0 243,1 2 0,20 1-391,-36 1 270,0 1-1,0 0 1,0 1-1,-1 0 1,1 1-1,-1 0 1,2 2-270,79 44 1019,-69-35-826,1-1-1,0-1 0,1-2 0,12 4-192,-30-13 26,1 1-1,0-2 0,0 1 1,0-1-1,0 0 0,0-1 1,0 0-1,0 0 0,1-1 1,-1-1-1,-1 1 0,1-1 1,0-1-1,0 0 0,7-3-25,1-3-15,0-1 0,0 0 0,-1-2 0,9-7 15,37-26 234,-56 42-185,1 0 0,-1 1 0,1 0 0,0 0 0,0 0 0,0 1 0,0 0 0,0 0-1,0 1 1,0 0 0,5 0-49,1 1 59,0 0-1,0 1 1,0 1-1,0 0 0,10 4-58,-2 2 142,1 1-1,16 11-141,-20-10 40,0-2 0,1 0 0,12 4-40,-17-8 5,1-1 0,0-1 0,1 0 0,-1-1 0,1 0 0,3-1-5,-8-2-6,-1 1 1,1-2-1,-1 1 0,0-1 0,0-1 0,0 0 0,0 0 0,0-1 1,6-4 5,49-27-9,-35 18 151,1 2 0,0 0 0,7 0-142,-26 11 55,0 1 0,0 0 0,1 0 1,-1 2-1,0-1 0,1 2 0,0-1 1,-1 2-1,1 0 0,10 2-55,28 8 296,40 16-296,-40-12 69,1-1-1,1-3-68,-28-6 20,7 2-8,1-2 0,0-1-1,0-2 1,1-1-1,-1-1 1,15-4-12,-13-1 134,10-2 328,0 1 1,26 2-463,255-9-132,-313 13 25,27-3-725,-3-5 346</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6:47.386"/>
    </inkml:context>
    <inkml:brush xml:id="br0">
      <inkml:brushProperty name="width" value="0.05" units="cm"/>
      <inkml:brushProperty name="height" value="0.05" units="cm"/>
      <inkml:brushProperty name="color" value="#E71225"/>
    </inkml:brush>
  </inkml:definitions>
  <inkml:trace contextRef="#ctx0" brushRef="#br0">1 6 3137,'0'-1'2968,"0"-1"4114,0 1-4946,0-1-783,0 2-529,0 0-336,0 0-560,3 2 8,4 2 0,2-1 32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9:35.196"/>
    </inkml:context>
    <inkml:brush xml:id="br0">
      <inkml:brushProperty name="width" value="0.05" units="cm"/>
      <inkml:brushProperty name="height" value="0.05" units="cm"/>
      <inkml:brushProperty name="color" value="#E71225"/>
    </inkml:brush>
  </inkml:definitions>
  <inkml:trace contextRef="#ctx0" brushRef="#br0">19 0 664,'-19'1'7968,"25"2"-2860,30 14-4105,10 15-872,-42-29-109,0-1 0,0 1 0,0-1 0,1 0 0,-1-1 0,1 1 0,-1-1 1,1 0-1,0 0 0,-1 0 0,1-1 0,4 1-22,16 2 119,49 8 621,62 0-740,-56-5 2950,44 9-2950,-59-6 960,1-3 0,64-3-960,-45-2 826,11 5-166,-63-3-588,0-1 0,0-1-1,0-2 1,0-1 0,1-2-72,-12 0 152,1 2 0,0 0-1,0 2 1,0 0 0,0 1 0,0 2 0,8 2-152,-9-1 162,-22-6-183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9:36.297"/>
    </inkml:context>
    <inkml:brush xml:id="br0">
      <inkml:brushProperty name="width" value="0.05" units="cm"/>
      <inkml:brushProperty name="height" value="0.05" units="cm"/>
      <inkml:brushProperty name="color" value="#E71225"/>
    </inkml:brush>
  </inkml:definitions>
  <inkml:trace contextRef="#ctx0" brushRef="#br0">8 48 2889,'-7'-14'9660,"14"5"-7189,31-3-3461,-33 10 1527,14-1-430,0 0-1,-1 1 1,1 0-1,0 2 1,0 0-1,0 1 1,1 2-107,40 3 1109,47-1-1109,-46-3 1698,43 7-1698,-89-7 108,-5 0-68,0 0 0,0-1-1,-1 0 1,1 0-1,0-2 1,0 1 0,0-1-1,5-1-39,-8-3-565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9:37.458"/>
    </inkml:context>
    <inkml:brush xml:id="br0">
      <inkml:brushProperty name="width" value="0.05" units="cm"/>
      <inkml:brushProperty name="height" value="0.05" units="cm"/>
      <inkml:brushProperty name="color" value="#E71225"/>
    </inkml:brush>
  </inkml:definitions>
  <inkml:trace contextRef="#ctx0" brushRef="#br0">4 1966 2377,'-1'-3'79,"0"-1"1,1 1 0,-1-1 0,1 1 0,0-1 0,0 1 0,0-1 0,1 1 0,-1-1 0,1 1-1,0-1 1,-1 1 0,2 0 0,-1-1 0,1 0-80,0-4 7,72-223-273,15-50 894,280-861 872,-348 1084-1303,35-86 2185,-58 153-1845,1 0 1,-1 0-1,2 0 1,-1 0-1,1 0 0,1 0 1,0 2-538,-1 32 370,-10 71 207,-17 73-577,-33 114 107,37-190 27,-36 155 607,2-12 1930,8 25-2671,44-250 92,3-18-229,-1 1-1,2-1 0,0 1 1,0 0-1,1-1 0,0 1 0,1 0 1,0-1-1,3 7 138,-4-17-58,0-1 0,0 0 0,0 1 1,0-1-1,0 0 0,0 1 0,0-1 0,1 0 1,-1 1-1,0-1 0,0 0 0,0 0 0,1 1 1,-1-1-1,0 0 0,0 0 0,1 1 0,-1-1 0,0 0 1,0 0-1,1 0 0,-1 0 0,0 1 0,1-1 1,-1 0-1,0 0 0,1 0 0,-1 0 0,0 0 0,1 0 1,-1 0-1,0 0 0,1 0 0,-1 0 0,0 0 1,1 0-1,-1 0 0,0 0 0,1 0 58,11-11-2093,-2-6 1368,0-2 0,-1 1 1,-1-1-1,-1 0 0,-1-1 0,0 1 0,0-12 725,4-5-147,365-1195 931,-249 841 2448,-124 388 120,-5 14-2223,-5 24-485,-47 217-386,20-80-292,-26 84 83,-47 239 513,95-418-683,5 0-1,3 1 1,3 0-1,3 0 1,7 22 121,-8-91-525,2 0 1,-1-1 0,1 1-1,1 0 1,0-1-1,0 1 1,1-1-1,0 1 525,-3-10-120,-1 1 0,0-1-1,0 0 1,1 1 0,-1-1-1,0 0 1,1 1 0,-1-1 0,0 0-1,1 1 1,-1-1 0,1 0-1,-1 0 1,1 0 0,-1 1-1,0-1 1,1 0 0,-1 0 0,1 0-1,-1 0 1,1 0 0,-1 0-1,1 0 1,-1 0 0,1 0-1,-1 0 1,1 0 0,-1 0 0,1 0-1,-1 0 1,0 0 0,1 0-1,-1-1 1,1 1 0,-1 0-1,1 0 1,-1 0 0,0-1-1,1 1 1,-1 0 0,1-1 0,-1 1 120,16-19-1893,-6 1 1443,-1-1 1,0 0-1,-2-1 0,0 0 1,0-2 449,23-113 71,-12 51 235,194-688 3089,-115 437-2320,-67 219 411,-24 83 2672,-13 73-3343,-1 0 0,-1 0 1,-6 10-816,-9 40-19,-35 193 550,12 2 0,12 16-531,31-266-110,-10 160 751,14-158-2188,1-1-1,4 17 1548,2-26-5591,-7-27 5531,0 1 1,0-1 0,1 0 0,-1 0 0,0 0 0,0 0-1,0 0 1,1 0 0,-1 0 0,0 0 0,0 0-1,1 0 1,-1 0 0,0 0 0,0 0 0,1 0 0,-1 0-1,0 0 1,0 0 0,1 0 0,-1 0 0,0 0 0,0 0-1,0 0 1,1-1 0,-1 1 0,0 0 0,0 0 0,0 0-1,1 0 1,-1 0 0,0-1 0,0 1 0,0 0-1,0 0 1,1 0 0,-1-1 0,0 1 0,0 0 0,0 0-1,0-1 1,0 1 0,0 0 59</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9:37.910"/>
    </inkml:context>
    <inkml:brush xml:id="br0">
      <inkml:brushProperty name="width" value="0.05" units="cm"/>
      <inkml:brushProperty name="height" value="0.05" units="cm"/>
      <inkml:brushProperty name="color" value="#E71225"/>
    </inkml:brush>
  </inkml:definitions>
  <inkml:trace contextRef="#ctx0" brushRef="#br0">151 1 1792,'-14'118'5788,"-1"10"-3573,-43 347-2233,28-270 643,10 2-1,7 70-624,17 11-2562,-4-285 2180,0 0-1,0-1 0,0 1 0,1 0 0,-1 0 0,1 0 1,-1-1-1,1 1 0,1 2 383,-2-5-47,0 0 1,0 0 0,1 0-1,-1 0 1,0 0 0,0 0-1,0 0 1,0 0-1,1 0 1,-1 0 0,0 0-1,0 0 1,0 0 0,0 0-1,1 0 1,-1 0-1,0 0 1,0 0 0,0 0-1,0 0 1,0 0 0,1 0-1,-1 0 1,0 0-1,0 0 1,0 0 0,0 0-1,0 0 1,1 0 0,-1-1-1,0 1 1,0 0-1,0 0 1,0 0 0,0 0-1,0 0 1,0 0 0,0-1-1,1 1 1,-1 0-1,0 0 1,0 0 0,0 0-1,0 0 1,0-1 0,0 1-1,0 0 47,8-21-1167,4-31 998,-3 0 0,-2-1 0,-2 0 0,-2-9 169,4-50 810,35-196 5510,54-186-6320,-84 438 591,37-158 2865,-46 196-937,-6 41 170,-12 179-1518,10 90-1171,4-187 136,0-24-111,2 267 299,4-246-390,5 0 0,10 38 66,4-27-117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49:14.681"/>
    </inkml:context>
    <inkml:brush xml:id="br0">
      <inkml:brushProperty name="width" value="0.05" units="cm"/>
      <inkml:brushProperty name="height" value="0.05" units="cm"/>
      <inkml:brushProperty name="color" value="#E71225"/>
    </inkml:brush>
  </inkml:definitions>
  <inkml:trace contextRef="#ctx0" brushRef="#br0">247 59 3593,'-32'-1'9915,"-3"6"-3851,24-3-5253,0 1 0,0 1 1,0 0-1,0 0 1,-2 3-812,6-3 11,0-1 0,0 1 0,1 1 0,-1-1 0,1 1 0,0 1 0,1-1 0,-1 1 0,1 0 0,0 0 1,1 0-1,-1 1 0,1-1 0,1 1 0,-1 0 0,1 0 0,0 2-11,-2 7 10,1 1-1,0 1 1,2-1-1,0 0 1,1 1-1,0-1 1,1 1-1,2-1 1,-1 0-1,2 1-9,-1-10-24,-1-1-1,1 0 1,0-1-1,1 1 1,0 0-1,0-1 1,0 1-1,1-1 1,0 0-1,0 0 1,0 0 0,1-1-1,0 0 1,0 0-1,0 0 1,1 0-1,0-1 1,0 0-1,0 0 1,0 0-1,0-1 1,1 0-1,0 0 1,-1-1-1,1 0 1,0 0 24,2 0-15,-1 0-1,0-1 1,0 0 0,0-1 0,0 1 0,1-2 0,-1 1 0,0-1 0,0 0 0,0-1 0,0 0 0,0 0 0,0 0 0,0-1-1,-1-1 1,1 1 0,-1-1 0,0 0 0,0-1 0,0 0 0,-1 0 0,0 0 0,0-1 0,0 0 0,0 0 0,-1-1 15,7-6 2,-2-1 0,0 0 0,0-1 0,-1 0-1,-1 0 1,-1-1 0,0 0 0,-1 0 0,0-1 0,0-4-2,-4 13 22,-1 0 0,1-1 0,-2 1 0,1 0 0,-1 0 0,0 0 0,0-1 0,-1 1 0,-1 0 0,1 0 0,-1 0 0,0 0 0,-1 0 0,0 1 0,0-1 0,-1 1 0,0-1 0,0 1-1,-1 1 1,0-1 0,0 0 0,-5-3-22,1 1 76,-1 1-1,0 1 1,0 0-1,-1 0 1,0 1-1,0 1 0,0 0 1,-1 0-1,-6-1-75,-12-3-610,-1 2 0,0 0 0,-7 2 610,-2 3-2843,-3 9 1167</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9:28.264"/>
    </inkml:context>
    <inkml:brush xml:id="br0">
      <inkml:brushProperty name="width" value="0.05" units="cm"/>
      <inkml:brushProperty name="height" value="0.05" units="cm"/>
      <inkml:brushProperty name="color" value="#E71225"/>
    </inkml:brush>
  </inkml:definitions>
  <inkml:trace contextRef="#ctx0" brushRef="#br0">5 2 528,'-4'-1'12424,"3"1"-5420,7 4-3801,10 2-6395,-6-2 4870,8 0-1538,1-1 0,-1 0 0,0-1 0,1-1 1,-1-1-1,1-1 0,5-1-140,77-7 847,-1 5 0,71 6-847,-21 1 405,-57 1-326,0 4 0,-1 4-1,0 4 1,12 8-79,22 13 298,-90-24-100,1-2-1,0-1 1,1-2-1,25 1-197,18-4 466,1-4-1,-1-3 1,49-10-466,-127 11 91,-9 1-1024,-2 0 536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9:29.628"/>
    </inkml:context>
    <inkml:brush xml:id="br0">
      <inkml:brushProperty name="width" value="0.05" units="cm"/>
      <inkml:brushProperty name="height" value="0.05" units="cm"/>
      <inkml:brushProperty name="color" value="#E71225"/>
    </inkml:brush>
  </inkml:definitions>
  <inkml:trace contextRef="#ctx0" brushRef="#br0">1981 1 816,'-39'0'14539,"1"2"-7377,-5 1-5108,-57 8-4697,62-6 4890,-121 21-794,61-9-602,-7-3-851,-32-2 410,0-6 0,-29-6-410,-185-19 799,298 19-658,0 3 1,1 2-1,-1 3 0,1 1 1,1 3-1,-14 7-141,46-13-11,1 1-1,0 0 1,0 1-1,1 2 0,0-1 1,-10 9 11,26-17-84,-1-1-1,1 1 1,-1 0 0,1-1 0,-1 1 0,1-1-1,-1 0 1,0 0 0,1 1 0,-1-1-1,0 0 1,1 0 0,-1 0 0,0-1 0,1 1-1,-1 0 1,1-1 0,-1 1 0,1-1-1,-2 0 85,-20-8-346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59:31.342"/>
    </inkml:context>
    <inkml:brush xml:id="br0">
      <inkml:brushProperty name="width" value="0.05" units="cm"/>
      <inkml:brushProperty name="height" value="0.05" units="cm"/>
      <inkml:brushProperty name="color" value="#E71225"/>
    </inkml:brush>
  </inkml:definitions>
  <inkml:trace contextRef="#ctx0" brushRef="#br0">17 1047 2881,'-14'2'2513,"12"-10"-1177,15-25-582,-5 16-462,31-77 1859,4 2 0,51-78-2151,-17 31 551,135-237 839,-233 423 1756,-16 46-2592,-10 24-624,-4-4 106,15-36-18,4 2 0,-5 25-18,35-97-13,-9 33-11,10-39 6,1 0 1,0 0-1,-1 1 0,1-1 0,0 0 1,0 0-1,0 0 0,0 1 0,0-1 1,0 0-1,0 0 0,0 0 0,0 1 0,1-1 1,-1 0-1,0 0 0,1 0 0,-1 0 1,1 1-1,-1-1 0,1 0 0,0 0 1,-1 0-1,1 0 0,0 0 0,0 0 18,1-2-31,0 1 0,0-1 0,-1 0-1,1 1 1,0-1 0,0 0 0,-1 0-1,1 0 1,0 0 0,-1 0 0,1 0 0,-1-1-1,0 1 1,1 0 0,-1-1 0,0 1-1,0-1 1,0 0 0,1-1 31,31-43-151,-1-2 0,10-27 151,9-11-38,13-21 21,38-60 353,-110 213 348,-23 57-562,14-51-127,2 0-1,3 2 1,2-1 0,-2 34 5,15-66-313,-3-20 292,0-1 1,0 0-1,0 1 0,0-1 0,1 0 1,-1 1-1,0-1 0,0 0 1,1 0-1,-1 1 0,0-1 0,0 0 1,1 0-1,-1 1 0,0-1 1,1 0-1,-1 0 0,0 0 0,1 0 1,-1 0-1,0 0 0,1 1 1,-1-1-1,0 0 0,1 0 0,-1 0 1,0 0-1,1 0 0,-1 0 1,0 0-1,1 0 21,1-1-63,0-1 0,1 1 0,-1 0 0,0 0 1,0-1-1,0 0 0,0 1 0,-1-1 0,1 0 0,0 0 0,-1 0 1,1 0-1,0-2 63,107-161-351,0-19 351,-14 24 1296,41-46-1296,-129 197 648,-10 17 73,-4 7-268,-121 398 162,111-350-737,3 0 1,3 1 0,3 0-1,1 27 122,7-90-48,0 1-1,0-1 1,0 0-1,0 1 1,0-1-1,0 1 1,0-1-1,0 0 1,0 1-1,0-1 1,1 0-1,-1 1 1,1-1-1,-1 0 1,1 1-1,0-1 1,-1 0-1,1 0 1,0 0-1,0 1 49,0-2-26,0 1 1,0-1-1,0 0 0,-1 0 1,1 0-1,0 0 0,0-1 1,0 1-1,-1 0 0,1 0 0,0 0 1,0-1-1,-1 1 0,1 0 1,0-1-1,-1 1 0,1 0 1,0-1-1,-1 1 0,1-1 1,0 1-1,-1-1 0,1 0 0,-1 1 1,1-1 25,7-8-83,0-1 1,0 0-1,-1 0 0,2-4 83,134-230-104,-77 143 466,4 4 0,43-44-362,-85 110 379,-23 30 920,-6 10-832,-5 11-66,-18 51-48,4 2 0,1 7-353,-26 93 1,35-142-2,-7 23-106,2 0 0,-2 25 107,16-76-39,0 0 0,1 0 0,0 0 0,0 0 0,0 0 0,0 0 0,0 0 0,1 0 0,-1 0 0,2 2 39,-2-4-27,0 0 0,0-1 0,1 1 0,-1 0 0,1-1 0,-1 1 0,0 0 0,1-1 0,-1 1 0,1-1 0,-1 1 1,1-1-1,0 1 0,-1-1 0,1 1 0,0-1 0,-1 0 0,1 1 0,0-1 0,-1 0 0,1 1 0,0-1 0,0 0 0,-1 0 0,1 0 0,0 0 27,3 0-57,-1-1 0,1 0 0,-1 0-1,0 0 1,1 0 0,-1-1 0,0 1 0,0-1 0,0 0 0,0 0-1,0 0 1,0 0 0,0-1 0,-1 1 0,1-1 0,1-2 57,47-55-145,-2-2 0,-3-2 0,-2-4 145,15-21 4,-7 12 65,-10 14 254,2 2 0,6-2-323,-49 62 41,-1 0 1,1 0 0,0 0-1,0 0 1,0 0 0,0 0-1,0 0 1,0 1-1,0-1 1,0 0 0,0 0-1,0 1 1,1-1 0,-1 1-1,0-1 1,0 1 0,1 0-42,-1 0 17,-1 0 1,0 0 0,1 0 0,-1 1 0,1-1 0,-1 0-1,0 0 1,1 1 0,-1-1 0,1 0 0,-1 1-1,0-1 1,0 0 0,1 1 0,-1-1 0,0 1-1,1-1 1,-1 1 0,0-1 0,0 0 0,0 1 0,0-1-1,0 1 1,1-1 0,-1 1 0,0-1 0,0 1-1,0-1 1,0 1-18,-3 51 533,1-36-481,-4 106 271,-4 119-1174,10-211 487</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17.292"/>
    </inkml:context>
    <inkml:brush xml:id="br0">
      <inkml:brushProperty name="width" value="0.05" units="cm"/>
      <inkml:brushProperty name="height" value="0.05" units="cm"/>
      <inkml:brushProperty name="color" value="#E71225"/>
    </inkml:brush>
  </inkml:definitions>
  <inkml:trace contextRef="#ctx0" brushRef="#br0">408 36 2705,'-4'-16'2113,"-7"0"5703,11 16-7425,-1-1 1,0 1 0,0-1-1,0 1 1,0 0 0,1-1-1,-1 1 1,0 0 0,0-1-1,0 1 1,0 0 0,0 0-1,0 0 1,0 0 0,0 0-1,1 0 1,-1 0 0,-1 0-392,-14 6 752,7 0-387,1 0 0,0 0-1,0 1 1,0 0 0,1 1-1,-6 7-364,-11 10 260,-7 6-122,2 1 0,1 1 0,1 2 0,2 1 0,-6 13-138,15-19-41,1-1 0,2 2-1,1 0 1,1 0 0,2 1-1,1 1 1,0 10 41,3-17-62,2 1 1,0 0-1,2 0 1,1 0-1,3 17 62,-3-38-22,1 1 0,0-1 0,0 1 0,1-1-1,0 1 1,0-1 0,0 0 0,1 0 0,0 0-1,0 0 1,1 0 0,-1-1 0,1 0-1,1 1 1,-1-1 0,1-1 0,-1 1 0,1-1-1,1 1 1,-1-2 0,0 1 0,1 0 0,0-1-1,0 0 1,4 1 22,1 0-36,1-1-1,-1 0 0,1-1 1,0 0-1,-1-1 0,1 0 1,0-1-1,0 0 1,0-1-1,0 0 0,0-1 1,-1-1-1,1 1 1,-1-2-1,1 0 0,-1 0 1,0-1-1,-1 0 1,1-1-1,-1 0 0,4-4 37,2-2-23,-1-1 0,0 0 0,-1-1-1,-1-1 1,0 0 0,-1-1-1,0-1 1,-2 0 0,0 0-1,0-1 1,-2 0 0,3-9 23,-2 3 39,-1 0-1,-1-1 1,-1 0 0,-1 0-1,-1 0 1,-2 0 0,0-1 0,-2 0-1,-1-14-38,0 29 71,-1-1 0,0 1 0,-1-1 0,0 1 0,0 0 0,-1 0 0,-1 0 0,0 1 0,0 0 0,-1 0-1,0 0 1,-1 0 0,0 1 0,-1 0 0,0 1 0,0 0 0,-1 0 0,0 0 0,0 1 0,0 1 0,-10-5-71,15 8 35,-1 1 1,0 0 0,0 0 0,0 0 0,0 0 0,0 1 0,-1 0-1,1 0 1,0 0 0,-1 1 0,-2 0-36,6 0-66,0 0 1,0 0-1,0 0 0,0 1 1,0-1-1,0 1 1,0 0-1,0 0 0,0 0 1,0-1-1,0 2 1,0-1-1,0 0 0,1 0 1,-1 1-1,1-1 1,-1 0-1,1 1 0,-1 0 1,1-1-1,0 1 1,0 0-1,0 0 0,0-1 1,0 1-1,0 0 1,0 0-1,1 0 0,-1 2 66,-4 19-683</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17.875"/>
    </inkml:context>
    <inkml:brush xml:id="br0">
      <inkml:brushProperty name="width" value="0.05" units="cm"/>
      <inkml:brushProperty name="height" value="0.05" units="cm"/>
      <inkml:brushProperty name="color" value="#E71225"/>
    </inkml:brush>
  </inkml:definitions>
  <inkml:trace contextRef="#ctx0" brushRef="#br0">0 1 3361,'2'0'10683,"0"4"-5745,9 20-6041,-5-10 2313,104 290-512,-97-279-796,-4-20-120,-1-16-154,3-24 374,-3 1 0,-1-1 0,-1-1 0,-2-2-2,1-3-42,2 1 0,10-35 42,-15 61-2055,2 2 962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18.329"/>
    </inkml:context>
    <inkml:brush xml:id="br0">
      <inkml:brushProperty name="width" value="0.05" units="cm"/>
      <inkml:brushProperty name="height" value="0.05" units="cm"/>
      <inkml:brushProperty name="color" value="#E71225"/>
    </inkml:brush>
  </inkml:definitions>
  <inkml:trace contextRef="#ctx0" brushRef="#br0">23 179 3857,'1'0'78,"-1"0"0,0 0 0,1 0 0,-1 0 0,0 0 0,0-1 0,1 1 0,-1 0 0,0 0 0,1 0 0,-1 0 0,0 0 0,0 0 0,1 0 0,-1 0 0,0 0 0,1 1 0,-1-1 0,0 0 0,0 0 0,1 0 0,-1 0 0,0 0 0,0 0 0,1 1 0,-1-1 0,0 0 0,0 0 0,1 0 0,-1 0 0,0 1 0,0-1 0,0 0 0,0 0 0,1 1 0,-1-1 0,0 0 0,0 0 0,0 1 0,0-1 0,0 0 0,0 1 0,0-1 0,0 0 1,0 0-1,0 1 0,0-1 0,0 0 0,0 1 0,0-1 0,0 0 0,0 0 0,0 1 0,0-1 0,0 0 0,0 1 0,0-1 0,0 0 0,0 0 0,-1 1 0,1-1 0,0 0 0,0 0 0,0 0 0,-1 1 0,1-1 0,0 0-78,21-13 1804,-11 3-744,0-1 0,-2 0 0,1 0 1,-1-1-1,3-7-1060,-9 15 63,0 1 1,-1-1-1,1 1 0,-1-1 0,0 0 1,0 0-1,0 1 0,0-1 0,-1 0 1,0 0-1,0 0 0,0 0 1,0 0-1,0 0 0,-1 1 0,0-1 1,0 0-1,0 0 0,0 1 1,0-1-1,-1 0 0,-1-2-63,2 5 43,0 0-1,1 0 1,-1 0 0,0 0 0,1 0-1,-1 0 1,0 1 0,0-1-1,0 0 1,0 0 0,0 1-1,0-1 1,0 1 0,0-1-1,0 1 1,0-1 0,0 1 0,0 0-1,0 0 1,0-1 0,-1 1-1,1 0 1,0 0 0,0 0-1,0 0 1,0 0 0,0 0-1,-1 1 1,1-1 0,0 0 0,0 1-1,0-1 1,0 0 0,0 1-1,0-1 1,0 1 0,0 0-1,0-1 1,0 1 0,0 0-1,0 0-42,-4 3 74,1-1 0,-1 1-1,1 0 1,0 1 0,0-1-1,0 1 1,0 2-74,-2 2-17,2 1 0,-1 1 0,1-1 0,1 1 0,0-1 1,1 1-1,0 0 0,0 0 0,1 0 0,0 0 0,1 0 0,1 2 17,-1-5 10,0 1 0,1-1 0,0 0 0,1 1 0,0-1 0,0 0 0,0 0 0,1 0 0,1 0 0,-1-1 0,1 1 0,0-1 0,1 0 0,0 0 0,0 0 0,1-1-10,-4-4 0,0 0 0,0-1 0,0 0-1,0 0 1,0 1 0,0-1 0,1 0 0,-1-1 0,0 1-1,1 0 1,-1-1 0,0 1 0,1-1 0,-1 0-1,1 0 1,-1 0 0,1 0 0,-1 0 0,1 0-1,-1-1 1,0 1 0,1-1 0,-1 0 0,0 1-1,1-1 1,-1 0 0,0 0 0,0-1 0,0 1-1,0 0 1,0-1 0,1 0 0,31-29-1602,-10-2-4753,-5-3 2748</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18.829"/>
    </inkml:context>
    <inkml:brush xml:id="br0">
      <inkml:brushProperty name="width" value="0.05" units="cm"/>
      <inkml:brushProperty name="height" value="0.05" units="cm"/>
      <inkml:brushProperty name="color" value="#E71225"/>
    </inkml:brush>
  </inkml:definitions>
  <inkml:trace contextRef="#ctx0" brushRef="#br0">0 10 2553,'5'-5'9457,"1"0"-830,-2 20-8185,-3-9-416,0 0 0,1 0 0,-1 0 1,1 0-1,1 0 0,-1-1 0,1 1 0,0-1 0,3 5-26,-3-5 11,0 0 0,0 0 0,0 0 0,-1 1-1,0-1 1,0 1 0,0-1 0,-1 1 0,1 0 0,-1 0 0,0 4-11,3 22 62,-3-25-43,1 1 1,-1-1 0,-1 0-1,1 1 1,-1-1-1,0 0 1,-1 1-1,0-1 1,0 0-1,-1 3-19,-1-9-369,0-10 82,-1-17 155,3 9 135,1 0-1,1-1 1,0 1-1,2 0 1,0 0-1,1 0 0,3-11-1,-5 24 10,-1 0 1,1 0 0,-1 0 0,1 0 0,0 1 0,0-1 0,1 0 0,-1 1 0,1 0 0,0 0 0,0-1 0,0 2 0,0-1 0,0 0 0,1 1 0,-1-1 0,1 1 0,0 0 0,0 0 0,-1 0 0,1 1 0,0 0 0,1-1 0,-1 1 0,0 1 0,0-1 0,0 0 0,1 1-1,-1 0 1,0 0 0,0 0 0,0 1 0,1 0 0,-1-1 0,0 2-12,5-1-22,-7 0-563,0 0-1,1 0 1,-1-1-1,1 0 1,-1 1-1,1-1 1,-1 0-1,1 0 1,-1 0-1,3-1 586,2-4-2507</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19.171"/>
    </inkml:context>
    <inkml:brush xml:id="br0">
      <inkml:brushProperty name="width" value="0.05" units="cm"/>
      <inkml:brushProperty name="height" value="0.05" units="cm"/>
      <inkml:brushProperty name="color" value="#E71225"/>
    </inkml:brush>
  </inkml:definitions>
  <inkml:trace contextRef="#ctx0" brushRef="#br0">25 1 3361,'-4'4'11330,"-4"9"-6598,7-7-4485,1 0 0,-1 0 0,1 1 0,1-1 0,-1 0 0,1 0 0,0 0 0,2 6-247,3 22 472,-4 31 346,-3 1-1,-7 38-817,-1 48 298,9-109-629,-7 38 331,10-71-1511,-2-9-2124,-1-1-3310,0-1 2332</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19.788"/>
    </inkml:context>
    <inkml:brush xml:id="br0">
      <inkml:brushProperty name="width" value="0.05" units="cm"/>
      <inkml:brushProperty name="height" value="0.05" units="cm"/>
      <inkml:brushProperty name="color" value="#E71225"/>
    </inkml:brush>
  </inkml:definitions>
  <inkml:trace contextRef="#ctx0" brushRef="#br0">98 13 2753,'0'-1'9021,"-2"0"-3877,-6-6 852,5 9-5960,1-1 0,-1 0 1,0 1-1,0 0 0,0-1 0,1 1 0,-1 0 0,1 1 0,0-1 1,-1 0-1,1 1 0,0-1 0,0 1 0,0 0-36,-23 37-120,21-34 148,1 2-58,-1 0 1,1 0-1,0 0 0,1 0 1,0 1-1,1-1 1,-1 1-1,2-1 1,-1 1-1,1-1 1,0 1-1,1-1 1,1 9 29,-1-11-73,0 1 0,1 0 0,-1-1 0,1 1 1,1-1-1,-1 0 0,1 1 0,0-1 1,0 0-1,2 1 73,-4-6-47,0 0 0,0 1 0,0-1 0,0 0-1,0 0 1,0 0 0,0-1 0,0 1 0,0 0 0,0 0 0,1-1 0,-1 1 0,0 0 0,1-1 0,-1 1-1,0-1 1,1 0 0,-1 1 0,0-1 0,2 0 47,-1 0-46,0-1 1,0 1-1,-1-1 0,1 0 1,0 0-1,0 1 0,0-1 0,-1 0 1,1 0-1,-1-1 0,1 1 1,-1 0-1,1 0 0,-1-1 1,1 1-1,-1-1 0,0 1 0,0-1 1,1-1 45,4-7-17,0 0 0,-1-1 0,0 0 0,-1 1 0,0-2 0,0 1 0,-1 0 0,-1-1 0,0 1 0,0-6 17,-1 2 36,0 0 0,-1 0 1,0 0-1,-1 0 0,-1 1 0,0-1 1,-2 0-1,1 1-36,-2 5 617,3 11 408,2 25-491,1-21-530,2 24 115,2 0-1,7 26-118,-10-48-3,0-1-1,1 1 0,0 0 0,0-1 0,1 1 1,0-1-1,0 0 0,0 0 0,1-1 0,0 1 1,1-1-1,-1 0 0,1-1 0,3 3 4,-8-7-156,1 0-1,0 0 1,-1 0-1,1-1 1,0 1-1,0 0 1,0-1-1,0 1 1,-1-1-1,1 0 1,0 0-1,0 1 1,0-1-1,0-1 1,0 1-1,0 0 1,0 0-1,0-1 1,-1 1-1,1-1 1,0 1-1,0-1 1,0 0-1,-1 0 1,1 0-1,0 0 1,-1 0-1,1 0 1,-1 0-1,1 0 1,-1-1 0,1 1-1,-1-1 1,0 1-1,0-1 157,15-23-1378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20.378"/>
    </inkml:context>
    <inkml:brush xml:id="br0">
      <inkml:brushProperty name="width" value="0.05" units="cm"/>
      <inkml:brushProperty name="height" value="0.05" units="cm"/>
      <inkml:brushProperty name="color" value="#E71225"/>
    </inkml:brush>
  </inkml:definitions>
  <inkml:trace contextRef="#ctx0" brushRef="#br0">55 120 3737,'-3'2'9112,"2"3"-3919,1 15-2824,0-2-1675,-6 36-38,-2 0 1,-3 0-1,-8 22-656,16-64-64,2-10-1028,2-7 591,2-21 468,2-3-25,54-283 57,-58 308 9,0 1 1,1 0 0,-1 0 0,1-1 0,-1 1-1,1 0 1,0 0 0,0 1 0,0-1 0,0 0-1,1 0-8,-2 3 12,-1-1-1,1 1 0,-1-1 0,1 0 0,0 1 0,-1-1 0,1 1 1,0-1-1,-1 1 0,1 0 0,0-1 0,0 1 0,0 0 0,-1-1 1,1 1-1,0 0 0,0 0 0,0 0 0,0 0 0,0 0 0,-1 0 1,1 0-1,0 0 0,0 0 0,0 0 0,0 1 0,-1-1 0,1 0 1,0 0-1,0 1 0,0-1 0,-1 0 0,1 1 0,0-1 0,-1 1 1,1-1-1,0 1 0,-1 0 0,1-1 0,0 1 0,-1 0 0,1-1 1,-1 1-1,0 0 0,1-1 0,-1 2-11,1-2 223,0 8 574,3 21-471,0-11-127,-2 1 0,0-1 0,-1 0 0,-1 18-199,-1-31 37,0 1-1,0 0 1,0 0-1,-1-1 0,1 1 1,-1-1-1,-1 1 0,1-1 1,-1 0-1,0 0 0,0 0 1,0 0-1,-1 0 1,0-1-1,0 0 0,0 1 1,-4 2-37,6-6 60,1 0 1,-1 1-1,1-1 1,-1 0-1,1 0 1,-1-1-1,0 1 1,0 0-1,1 0 1,-1-1-1,0 1 1,0-1-1,0 0 1,1 0-1,-1 1 1,0-1-1,0 0 1,0 0-1,0-1 1,0 1-1,0 0 1,1-1-1,-1 1 1,0-1-1,0 1 1,0-1-1,0 0-60,-37-21 710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30T20:49:15.575"/>
    </inkml:context>
    <inkml:brush xml:id="br0">
      <inkml:brushProperty name="width" value="0.05" units="cm"/>
      <inkml:brushProperty name="height" value="0.05" units="cm"/>
      <inkml:brushProperty name="color" value="#E71225"/>
    </inkml:brush>
  </inkml:definitions>
  <inkml:trace contextRef="#ctx0" brushRef="#br0">1 101 1792,'7'1'9334,"3"4"-3822,12 11-2379,14 16-3442,-10-6 761,-1 1 0,-2 2 0,-1 0 1,-1 1-1,-2 1 0,7 17-452,-21-40 85,-3-3-47,0-1 0,0 0 1,0 0-1,1 0 0,-1 0 0,1 0 1,0-1-1,1 1 0,-1-1 0,0 1 1,1-1-1,0-1 0,0 1 1,0 0-39,-2-15 36,16-61 50,1-29-86,-5 25 179,11-27-179,-21 81 91,-4 20-64,1 0 0,-1 0 0,1 0 0,-1 0-1,1 0 1,0 1 0,0-1 0,0 0 0,0 0 0,1 1 0,-1-1-1,1 0-26,-2 3 49,0 1 0,-1-1 0,1 0 0,0 0-1,0 0 1,0 0 0,-1 0 0,1 0 0,0 0-1,0 0 1,-1 0 0,1 0 0,0 0 0,0 0-1,-1 0 1,1 0 0,0 0 0,0 0 0,0 0-1,-1 0 1,1 0 0,0 0 0,0 0 0,-1 0-1,1 0 1,0-1 0,0 1 0,0 0 0,-1 0-1,1 0 1,0 0 0,0 0 0,0-1 0,0 1-1,0 0 1,-1 0 0,1 0 0,0-1 0,0 1-1,0 0 1,0 0 0,0-1 0,0 1 0,0 0-1,0 0 1,0 0 0,0-1 0,0 1 0,0 0-1,0 0 1,0-1 0,0 1 0,0 0 0,0 0-1,0-1 1,0 1 0,0 0 0,0 0 0,0 0-1,0-1 1,0 1 0,0 0 0,1 0 0,-1 0-1,0-1 1,0 1 0,0 0 0,0 0 0,1 0-1,-1-1-48,-22 3 1276,21-2-1413,-35 3 379,16 0-145,0-2 0,0-1 0,-1 0-97,-13 0 156,0 1 0,-1 1 0,1 2 0,-24 7-156,56-11 4,1 0-21,0 0 0,-1 0 0,1 0 0,0 1 0,0-1 0,0 0 0,0 0 0,-1 1 0,1-1 0,0 1 0,0-1 0,0 1 0,0-1 0,0 1 0,0 0 0,0 0 0,0-1 0,0 1 0,0 0 0,1 0 0,-1 0 0,0 0 0,0 0 0,1 0 0,-1 0 0,1 0 0,-1 0 0,1 0-1,-1 1 1,1-1 17,0 0 195</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22.074"/>
    </inkml:context>
    <inkml:brush xml:id="br0">
      <inkml:brushProperty name="width" value="0.05" units="cm"/>
      <inkml:brushProperty name="height" value="0.05" units="cm"/>
      <inkml:brushProperty name="color" value="#E71225"/>
    </inkml:brush>
  </inkml:definitions>
  <inkml:trace contextRef="#ctx0" brushRef="#br0">18 64 992,'-10'2'15256,"7"4"-9359,5 15-7671,1 1 2728,-1 9-684,-3 0 0,0 1 0,-6 26-270,6-46 61,0 0 0,1 0-1,1 11-60,0 4-38,0-139-788,2 81 835,2 1 0,7-26-9,-7 26 20,-4 24-11,0 0 0,0 0 1,1 0-1,-1 0 0,1 1 0,2-4-9,7-6 200,-4 31 269,-1 0-435,2 9 17,-1 1 0,-1 0 0,-1 0 0,-1 0 0,-2 1 0,0 12-51,-1-11 27,-1-27-36,0-1 0,0 1-1,0 0 1,1 0 0,-1 0 0,0 0 0,0-1 0,0 1 0,0 0 0,1 0-1,-1 0 1,0-1 0,1 1 0,-1 0 0,1 0 0,-1-1 0,1 1-1,-1 0 1,1-1 0,0 1 0,-1-1 0,1 1 0,-1-1 0,1 1 0,0-1-1,0 1 1,-1-1 0,2 1 9,-1-9-457,21-135 299,-17 119 176,0 1-1,2 0 1,1 1 0,1 0-1,3-5-17,-10 24-50,8-12 463,0 34 202,11 37-243,-3 1 1,-3 1-1,8 56-372,-19-99-45,-1-14-923,4-20-1359,-6 14 2140,7-24-816</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22.574"/>
    </inkml:context>
    <inkml:brush xml:id="br0">
      <inkml:brushProperty name="width" value="0.05" units="cm"/>
      <inkml:brushProperty name="height" value="0.05" units="cm"/>
      <inkml:brushProperty name="color" value="#E71225"/>
    </inkml:brush>
  </inkml:definitions>
  <inkml:trace contextRef="#ctx0" brushRef="#br0">1 163 4033,'32'55'4010,"-32"-55"-3782,0 1 0,0 0 0,1-1 0,-1 1 0,0-1 0,1 1 0,-1-1 0,1 1 0,-1-1 0,0 0 0,1 1 0,-1-1 0,1 1 0,-1-1 0,1 0 0,-1 1 0,1-1 0,-1 0 0,1 0 0,0 1 0,-1-1 0,1 0 0,-1 0 0,1 0 0,0 0 0,-1 0 0,1 0 0,-1 0 0,1 0 0,0 0 0,0 0-228,16-12-516,-3 2 1198,-14 10-673,6-4 126,0 1 1,-1-1 0,1-1-1,-1 1 1,0-1-1,0 0 1,-1 0 0,1 0-1,-1 0 1,0-1-1,-1 0 1,2-2-136,-1 0 206,1-1-20,-1 1 0,0-1 0,0 0 0,-1 0 0,0-1 0,-1 1 0,0-1 0,0 1 0,-1-1 0,0-1-186,-1 10 65,0 0-1,0-1 1,0 1 0,0 0 0,-1 0 0,1 0 0,0-1 0,-1 1 0,1 0-1,-1 0 1,0 0 0,1 0 0,-1 0 0,0 0 0,1 0 0,-1 0 0,0 0-1,0 0 1,0 0 0,0 1 0,0-1 0,0 0 0,0 1 0,0-1-1,0 0 1,0 1 0,0-1 0,0 1 0,-1 0 0,1-1 0,0 1 0,0 0-1,0 0 1,-1 0 0,1 0 0,0 0 0,0 0 0,-1 0 0,1 0 0,0 0-1,0 1 1,0-1 0,-1 0-65,-3 2 193,0-1 0,0 1 0,0 0 0,0 0 0,1 1 0,-1-1 0,1 1 0,-1 0 0,-2 3-193,0 1 31,0 0 1,1 1-1,0 0 0,0 0 1,1 1-1,0-1 0,0 1 1,1 0-1,0 0 0,1 1 1,0-1-1,1 1 0,-1 0 1,1 6-32,1-10-7,0-1 1,1 1 0,0-1-1,0 1 1,0-1 0,0 0-1,1 1 1,0-1-1,0 1 1,1-1 0,-1 0-1,1 0 1,0 0 0,1 0-1,-1 0 1,1 0-1,0-1 1,0 1 0,0-1-1,1 0 1,0 0 0,0 0-1,0 0 1,0-1-1,0 1 1,1-1 0,2 1 6,-2-1-51,1 0 1,-1-1-1,1 0 1,0 0-1,-1-1 1,1 0 0,0 0-1,0 0 1,0 0-1,0-1 1,-1 0-1,1-1 1,0 1-1,4-2 51,-4 1-550,0 0 0,0-1 0,-1 0-1,1-1 1,-1 1 0,1-1 0,-1 0-1,0 0 1,1-1 550,19-17-2062</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23.237"/>
    </inkml:context>
    <inkml:brush xml:id="br0">
      <inkml:brushProperty name="width" value="0.05" units="cm"/>
      <inkml:brushProperty name="height" value="0.05" units="cm"/>
      <inkml:brushProperty name="color" value="#E71225"/>
    </inkml:brush>
  </inkml:definitions>
  <inkml:trace contextRef="#ctx0" brushRef="#br0">123 69 1136,'1'-3'247,"-1"1"-1,1-1 1,-1 1 0,1 0-1,0-1 1,0 1-1,0 0 1,0 0-1,1 0 1,-1 0 0,1-1-247,9-17 3565,-11 7 2453,-5 6 1223,-6 6-4752,-12 8-3040,16-5 1326,6-1-760,-18 11 145,9-2-150,1 1 0,1 0 0,0 0 0,1 1 0,0 0 0,0 0 0,1 1-10,3-7-41,1 0 0,-1 0 0,1 0 0,0 0 0,1 0 0,-1 0 0,1 0 0,1 1 0,-1-1 0,1 0 0,0 1 0,0-1 0,1 0 0,0 0 0,0 1 0,0-1 0,1 0 0,2 4 41,-4-8-16,1-1 0,0 0 0,-1 1-1,1-1 1,0 0 0,0 0 0,0 0 0,0 0 0,0 0 0,0 0-1,1 0 1,-1 0 0,0 0 0,0-1 0,1 1 0,-1 0 0,0-1 0,1 1-1,-1-1 1,1 1 0,-1-1 0,2 0 16,0 0-17,0 0 1,0 0-1,0 0 0,0 0 1,0-1-1,0 0 0,0 1 1,0-1-1,0 0 0,0 0 1,0-1 16,4-1-21,-1 0 0,1-1 0,-1 0 0,0 0 0,0-1 0,-1 0 0,1 0 0,-1 0 0,1-1 21,1-4-30,0-1 0,-1 1 0,0-1-1,0 0 1,-1-1 0,3-8 30,-7 15 34,1 0 0,-1 0 0,0 0 0,0 0-1,0 0 1,-1 0 0,0-1 0,0 1 0,0 0 0,-1 0 0,1 0 0,-1 0-1,-1 0 1,1 0 0,-1 0 0,1 1 0,-4-5-34,-3-1 188,1 14 40,-1 24-197,7-18-61,0 1 1,0-1 0,1 0 0,1 1-1,0-1 1,0 1 0,1-1 0,0 0-1,1 1 1,0-1 0,0-1 0,1 1-1,1 0 1,1 2 29,-2-5 14,1 1 0,-1-1 0,1-1-1,1 1 1,-1-1 0,1 0 0,0 0-14,-5-5-119,0 0 0,0 0 0,0-1 0,1 1 0,-1 0 0,0 0 0,0-1 1,1 1-1,-1-1 0,0 1 0,1-1 0,-1 0 0,0 1 0,1-1 0,-1 0 0,1 0 0,-1 0 0,1 0 0,-1 0 0,0-1 1,1 1-1,-1 0 0,0 0 0,1-1 0,-1 1 0,0-1 0,1 0 0,-1 1 0,0-1 0,0 0 0,1 1 0,-1-1 1,0 0-1,0 0 0,0 0 0,0 0 0,0 0 0,-1 0 0,1-1 0,0 1 0,0 0 0,-1 0 0,1-1 0,0 0 119,10-18-1835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23.758"/>
    </inkml:context>
    <inkml:brush xml:id="br0">
      <inkml:brushProperty name="width" value="0.05" units="cm"/>
      <inkml:brushProperty name="height" value="0.05" units="cm"/>
      <inkml:brushProperty name="color" value="#E71225"/>
    </inkml:brush>
  </inkml:definitions>
  <inkml:trace contextRef="#ctx0" brushRef="#br0">10 0 6905,'-3'16'8420,"-1"11"-1642,3-20-6685,0 0-1,1 0 1,0 0-1,0 0 0,0 0 1,1 0-1,2 6-92,-1 2 112,0 0 0,-1 0 0,0 0-1,-1 0 1,-1 0 0,-1 5-112,0 0 95,1 0-1,2 16-94,1-19-128,0-15-319,3-25-450,-1 0 1057,-1 10-163,5-27 1,11-29 2,-16 59 17,0 1-1,1 0 1,0 0 0,0 0-1,1 0 1,0 1 0,1 0-1,0 0 1,0 0-1,4-4-16,-8 11 7,-1 0-1,0 1 0,0-1 0,0 0 0,1 1 0,-1-1 0,0 1 1,1-1-1,-1 1 0,0 0 0,1-1 0,-1 1 0,1 0 0,-1 0 1,1 0-1,-1 0 0,0 0 0,1 0 0,-1 1 0,1-1 0,-1 0 1,0 1-1,1-1 0,-1 1 0,0-1 0,0 1 0,1 0 0,-1-1 1,0 1-1,0 0 0,0 0 0,0 0 0,0 0 0,0 0 0,0 0 1,0 0-1,0 0 0,0 1-6,3 3 34,0 0 1,-1 0 0,0 0 0,0 1-1,0-1 1,0 1 0,-1 0-1,1 2-34,6 27 154,-1 1-1,-2 1 0,-1-1 1,-2 10-154,-3-45-33,0 0 0,0 0 1,0 0-1,1 0 1,-1 0-1,0 0 0,0 0 1,1 0-1,-1 1 1,1-1-1,-1 0 0,1 0 1,-1-1-1,1 1 1,-1 0-1,1 0 0,0 0 1,0 0 32,-1-1-56,1 0 1,-1 0 0,0 0 0,0 0-1,1 0 1,-1 0 0,0 0 0,1 0-1,-1 0 1,0 0 0,1 0 0,-1 0-1,0 0 1,1 0 0,-1 0 0,0 0-1,0 0 1,1-1 0,-1 1-1,0 0 1,1 0 0,-1 0 0,0-1-1,0 1 1,1 0 0,-1 0 0,0 0-1,0-1 1,0 1 0,0 0 0,1-1-1,-1 1 1,0 0 0,0 0-1,0-1 1,0 1 0,0 0 0,0-1-1,0 1 1,0 0 0,0-1 0,0 1-1,0 0 1,0-1 0,0 1 0,0 0-1,0-1 1,0 1 0,0 0 0,0 0-1,0-1 1,0 1 55,1-15-1095</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24.275"/>
    </inkml:context>
    <inkml:brush xml:id="br0">
      <inkml:brushProperty name="width" value="0.05" units="cm"/>
      <inkml:brushProperty name="height" value="0.05" units="cm"/>
      <inkml:brushProperty name="color" value="#E71225"/>
    </inkml:brush>
  </inkml:definitions>
  <inkml:trace contextRef="#ctx0" brushRef="#br0">141 1 4777,'-3'10'4191,"-5"10"4046,-2-15-13,9-3-8026,-1-1-1,1 1 0,-1 0 0,1 0 1,0-1-1,-1 1 0,1 0 0,0 0 1,0 0-1,0 1-197,1-3 55,-3 7 49,-1-1 0,0 1 0,0-1 0,-1 0 0,0-1 0,0 1 0,0-1 0,-6 4-104,3-2 97,0 1 0,1 0 0,0 0 0,-4 5-97,9-10-26,0 0-1,0 0 1,0 0 0,1 0-1,-1 0 1,1 0 0,-1 1 0,1-1-1,0 0 1,1 1 0,-1-1 0,0 1-1,1-1 1,0 1 0,0-1-1,0 1 1,0 0 0,1-1 0,-1 1-1,2 2 27,12-1-185,127 21 85,-137-25 112,0 0 0,0 0-1,-1 0 1,1 0 0,0 0 0,-1 1-1,1 0 1,-1 0 0,0 0 0,1 0 0,-1 0-1,0 0 1,0 1 0,0 0 0,-1 0-1,1-1 1,-1 2 0,1-1 0,-1 0 0,0 0-1,0 1 1,0 1-12,0 0 33,0 1 0,-1 0 0,0-1 0,0 1 0,0 0 0,-1 0 0,1 0-1,-2 0 1,1 0 0,-1 0 0,1 0 0,-2-1 0,1 1 0,-1 1-33,-1 2 48,0 0 0,0-1 1,-1 1-1,0 0 0,-1-1 0,0 0 1,0 0-1,-1-1 0,-2 3-48,4-6 13,1 0 0,-1 0 0,0 0-1,-1-1 1,1 1 0,-1-1 0,1 0 0,-1 0 0,0-1-1,0 0 1,0 0 0,0 0 0,-1 0 0,-4 1-13,6-3 48,1 0 1,-1 0 0,1 0 0,-1-1 0,1 1-1,0-1 1,-1 1 0,1-1 0,0 0 0,-2-1-49,-35-19 230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25.788"/>
    </inkml:context>
    <inkml:brush xml:id="br0">
      <inkml:brushProperty name="width" value="0.05" units="cm"/>
      <inkml:brushProperty name="height" value="0.05" units="cm"/>
      <inkml:brushProperty name="color" value="#E71225"/>
    </inkml:brush>
  </inkml:definitions>
  <inkml:trace contextRef="#ctx0" brushRef="#br0">38 0 1632,'-1'0'279,"1"0"0,0 0 0,-1 0 0,1 0 0,-1 0 0,1 0 0,-1 0 0,1 0 0,-1 0-1,1 1 1,0-1 0,-1 0 0,1 0 0,-1 0 0,1 0 0,0 1 0,-1-1 0,1 0 0,0 0 0,-1 1-1,1-1 1,0 0 0,-1 1 0,1-1 0,0 0 0,0 1 0,-1-1 0,1 1 0,0-1 0,0 0 0,0 1-279,-1 16 7561,1-2-9156,-11 121 2531,-3 33-492,14-158-458,0 0 0,1 1-1,0-1 1,0 0 0,1 0-1,1 0 1,1 4 14,3-61-898,-3 26 863,7-35 33,2 0 1,3 1 0,1 1-1,10-14 2,-27 65 14,1 1-1,0-1 0,-1 0 1,1 1-1,0 0 0,0-1 1,0 1-1,0-1 0,0 1 1,0 0-1,1 0 1,-1 0-1,0 0 0,1 0 1,-1 0-1,1 0 0,-1 0 1,1 0-1,-1 1 0,1-1 1,-1 1-1,2-1-13,-2 1 37,1 0 0,-1 1-1,1-1 1,-1 1 0,0-1-1,1 1 1,-1 0 0,0-1-1,0 1 1,0 0 0,0 0-1,1 0 1,-1 0 0,0 0-1,0 0 1,-1 0 0,1 0-1,0 0 1,0 0 0,-1 1-1,1-1 1,0 0 0,-1 1-1,1-1 1,-1 0 0,0 1-1,1-1-36,6 23 393,-1 1 0,-1-1 0,0 1-1,-2 0 1,-2 0 0,0 2-393,1 1 152,0 1 1,2-1-1,1 0 0,2 5-152,1-16-90,-4-13-1550,-2-11-3900,-2 6 3392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26.271"/>
    </inkml:context>
    <inkml:brush xml:id="br0">
      <inkml:brushProperty name="width" value="0.05" units="cm"/>
      <inkml:brushProperty name="height" value="0.05" units="cm"/>
      <inkml:brushProperty name="color" value="#E71225"/>
    </inkml:brush>
  </inkml:definitions>
  <inkml:trace contextRef="#ctx0" brushRef="#br0">99 79 2473,'-3'-8'17679,"-3"7"-12340,-5 6-6878,-3 13 1538,3 1-10,-22 30-12,30-45 7,0 1 0,1 0 0,0-1 0,0 1 0,0 0 0,0 0 0,1 0 0,0 1 0,0-1 0,0 0 0,1 0 1,0 1-1,0-1 0,0 0 0,1 0 0,-1 1 0,1-1 0,0 0 0,1 0 0,-1 0 0,1 0 0,0 0 0,1 1 16,-2-4-26,1 1 0,-1-1 0,1 0 0,0 0 0,0 0 0,-1 0 0,1 0 0,1-1 1,-1 1-1,0 0 0,0-1 0,0 0 0,1 1 0,-1-1 0,1 0 0,-1 0 0,1-1 0,0 1 26,0 0-19,1-1 0,-1 0 1,1 0-1,-1 0 0,1 0 0,-1-1 0,0 1 0,1-1 0,-1 0 0,0 0 0,1 0 1,-1 0-1,0-1 0,0 1 0,0-1 0,0 0 0,0 0 19,6-5 23,-1 0-1,0-1 0,-1 1 1,0-1-1,0-1 1,-1 1-1,0-1 0,0-1 1,-1 1-1,0-1 1,-1 1-1,0-1 0,0-1 1,-1 1-1,-1 0 1,0-1-1,0 1 0,-1-1 1,0 0-1,-1-4-22,0 12 26,0 0-1,0 1 0,-1-1 1,1 0-1,-1 0 0,1 1 1,-1-1-1,0 0 0,0 1 0,0-1 1,-1 1-1,1-1 0,-1 1 1,1 0-1,-1-1 0,0 1 1,0 0-1,0 0 0,-1-1-25,-3-1 106,0 0-1,0 1 1,-1-1-1,0 1 0,1 0 1,-4 0-106,-28-14-583,35 13-3114,3 2 2209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26.868"/>
    </inkml:context>
    <inkml:brush xml:id="br0">
      <inkml:brushProperty name="width" value="0.05" units="cm"/>
      <inkml:brushProperty name="height" value="0.05" units="cm"/>
      <inkml:brushProperty name="color" value="#E71225"/>
    </inkml:brush>
  </inkml:definitions>
  <inkml:trace contextRef="#ctx0" brushRef="#br0">122 29 2064,'1'-9'2602,"-2"-5"9070,-5 9-2743,-7 11-8440,-15 30-445,27-35-44,-10 12 11,1 0 0,0 1-1,0 0 1,2 0 0,0 1-1,0 0 1,0 5-11,8-19-21,-1-1 0,1 0 0,0 1 0,0-1 0,0 0 0,0 1 0,0-1 0,0 0 1,0 0-1,0 1 0,0-1 0,1 0 0,-1 1 0,0-1 0,0 0 0,0 1 0,0-1 0,0 0 0,0 0 0,1 1 0,-1-1 1,0 0-1,0 0 0,0 1 0,1-1 0,-1 0 0,0 0 0,0 0 0,1 1 0,-1-1 0,0 0 0,0 0 0,1 0 0,-1 0 1,0 0-1,1 0 0,-1 1 0,0-1 0,0 0 0,1 0 21,21 1-213,23-6 341,-41 5-202,31-7 58,-29 6 6,0 0-1,0-1 1,0 2-1,0-1 1,0 1-1,0 0 1,3 0 10,-6 1 3,-1 0-1,1 0 1,-1-1 0,0 2-1,0-1 1,1 0 0,-1 0 0,0 1-1,0-1 1,0 1 0,0-1-1,-1 1 1,1 0 0,0 0-1,-1 0 1,1 0 0,-1 0 0,0 0-1,1 0 1,-1 2-3,2 1 42,-1 1-1,0-1 1,0 1-1,-1 0 1,1 0-1,-1 0 1,-1 0 0,1 0-1,-1 0 1,0 0-1,0 0 1,-1 0 0,0 0-1,0 0 1,0 0-1,-1 1-41,-1 4 58,-1 0-1,0 0 1,-1-1-1,0 0 1,0 0-1,-1 0 1,0 0 0,-2 0-58,6-8-34,0 0 0,0 0 0,-1 0 0,1 0 1,0 0-1,-1 0 0,0-1 0,1 1 1,-1-1-1,0 0 0,0 0 0,0 0 1,-1 0 33,2 0-13,1-1 0,-1 1 1,1-1-1,-1 0 1,1 0-1,-1 0 1,0 0-1,1 0 1,-1 0-1,1 0 0,-1 0 1,1-1-1,-1 1 1,1-1-1,-1 1 1,1-1-1,0 1 1,-1-1-1,1 0 0,-1 0 1,1 0-1,0 0 1,0 0-1,0 0 1,0 0-1,-1-1 13,-2-3 425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27.256"/>
    </inkml:context>
    <inkml:brush xml:id="br0">
      <inkml:brushProperty name="width" value="0.05" units="cm"/>
      <inkml:brushProperty name="height" value="0.05" units="cm"/>
      <inkml:brushProperty name="color" value="#E71225"/>
    </inkml:brush>
  </inkml:definitions>
  <inkml:trace contextRef="#ctx0" brushRef="#br0">11 4 2224,'-9'-3'2169,"9"3"3000,0 3-480,-1-3-2040,1 0-641,0 0-1056,0 7-368,1 12-328,-1 2-80,3 38-72,-3-38 9,-3-4-426,3-2-447,3-7-2224,0-7 1895</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3T19:41:27.660"/>
    </inkml:context>
    <inkml:brush xml:id="br0">
      <inkml:brushProperty name="width" value="0.05" units="cm"/>
      <inkml:brushProperty name="height" value="0.05" units="cm"/>
      <inkml:brushProperty name="color" value="#E71225"/>
    </inkml:brush>
  </inkml:definitions>
  <inkml:trace contextRef="#ctx0" brushRef="#br0">1 1 4593,'6'9'6289,"-3"-9"-3656,1 0-1017,-1 1-1336,-3-1-488,0 0-4137,0 0 2961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5/3/2020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22168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5/3/2020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9246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5/3/2020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5116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5/3/2020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71876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5/3/2020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654117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5/3/2020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05748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5/3/2020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43994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5/3/2020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67890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5/3/2020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90331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5/3/2020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11439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5/3/2020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1888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5/3/2020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73873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5/3/2020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18823117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38" r:id="rId6"/>
    <p:sldLayoutId id="2147483733" r:id="rId7"/>
    <p:sldLayoutId id="2147483734" r:id="rId8"/>
    <p:sldLayoutId id="2147483735" r:id="rId9"/>
    <p:sldLayoutId id="2147483736" r:id="rId10"/>
    <p:sldLayoutId id="2147483737" r:id="rId11"/>
    <p:sldLayoutId id="2147483739"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5.png"/><Relationship Id="rId7" Type="http://schemas.openxmlformats.org/officeDocument/2006/relationships/customXml" Target="../ink/ink54.xml"/><Relationship Id="rId12" Type="http://schemas.openxmlformats.org/officeDocument/2006/relationships/image" Target="../media/image71.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customXml" Target="../ink/ink56.xml"/><Relationship Id="rId5" Type="http://schemas.openxmlformats.org/officeDocument/2006/relationships/customXml" Target="../ink/ink53.xml"/><Relationship Id="rId10" Type="http://schemas.openxmlformats.org/officeDocument/2006/relationships/image" Target="../media/image70.png"/><Relationship Id="rId4" Type="http://schemas.openxmlformats.org/officeDocument/2006/relationships/image" Target="../media/image66.png"/><Relationship Id="rId9" Type="http://schemas.openxmlformats.org/officeDocument/2006/relationships/customXml" Target="../ink/ink5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3" Type="http://schemas.openxmlformats.org/officeDocument/2006/relationships/image" Target="../media/image77.png"/><Relationship Id="rId18" Type="http://schemas.openxmlformats.org/officeDocument/2006/relationships/customXml" Target="../ink/ink65.xml"/><Relationship Id="rId26" Type="http://schemas.openxmlformats.org/officeDocument/2006/relationships/customXml" Target="../ink/ink69.xml"/><Relationship Id="rId39" Type="http://schemas.openxmlformats.org/officeDocument/2006/relationships/image" Target="../media/image90.png"/><Relationship Id="rId21" Type="http://schemas.openxmlformats.org/officeDocument/2006/relationships/image" Target="../media/image81.png"/><Relationship Id="rId34" Type="http://schemas.openxmlformats.org/officeDocument/2006/relationships/customXml" Target="../ink/ink73.xml"/><Relationship Id="rId7" Type="http://schemas.openxmlformats.org/officeDocument/2006/relationships/image" Target="../media/image74.png"/><Relationship Id="rId12" Type="http://schemas.openxmlformats.org/officeDocument/2006/relationships/customXml" Target="../ink/ink62.xml"/><Relationship Id="rId17" Type="http://schemas.openxmlformats.org/officeDocument/2006/relationships/image" Target="../media/image79.png"/><Relationship Id="rId25" Type="http://schemas.openxmlformats.org/officeDocument/2006/relationships/image" Target="../media/image83.png"/><Relationship Id="rId33" Type="http://schemas.openxmlformats.org/officeDocument/2006/relationships/image" Target="../media/image87.png"/><Relationship Id="rId38" Type="http://schemas.openxmlformats.org/officeDocument/2006/relationships/customXml" Target="../ink/ink75.xml"/><Relationship Id="rId2" Type="http://schemas.openxmlformats.org/officeDocument/2006/relationships/customXml" Target="../ink/ink57.xml"/><Relationship Id="rId16" Type="http://schemas.openxmlformats.org/officeDocument/2006/relationships/customXml" Target="../ink/ink64.xml"/><Relationship Id="rId20" Type="http://schemas.openxmlformats.org/officeDocument/2006/relationships/customXml" Target="../ink/ink66.xml"/><Relationship Id="rId29"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customXml" Target="../ink/ink59.xml"/><Relationship Id="rId11" Type="http://schemas.openxmlformats.org/officeDocument/2006/relationships/image" Target="../media/image76.png"/><Relationship Id="rId24" Type="http://schemas.openxmlformats.org/officeDocument/2006/relationships/customXml" Target="../ink/ink68.xml"/><Relationship Id="rId32" Type="http://schemas.openxmlformats.org/officeDocument/2006/relationships/customXml" Target="../ink/ink72.xml"/><Relationship Id="rId37" Type="http://schemas.openxmlformats.org/officeDocument/2006/relationships/image" Target="../media/image89.png"/><Relationship Id="rId5" Type="http://schemas.openxmlformats.org/officeDocument/2006/relationships/image" Target="../media/image73.png"/><Relationship Id="rId15" Type="http://schemas.openxmlformats.org/officeDocument/2006/relationships/image" Target="../media/image78.png"/><Relationship Id="rId23" Type="http://schemas.openxmlformats.org/officeDocument/2006/relationships/image" Target="../media/image82.png"/><Relationship Id="rId28" Type="http://schemas.openxmlformats.org/officeDocument/2006/relationships/customXml" Target="../ink/ink70.xml"/><Relationship Id="rId36" Type="http://schemas.openxmlformats.org/officeDocument/2006/relationships/customXml" Target="../ink/ink74.xml"/><Relationship Id="rId10" Type="http://schemas.openxmlformats.org/officeDocument/2006/relationships/customXml" Target="../ink/ink61.xml"/><Relationship Id="rId19" Type="http://schemas.openxmlformats.org/officeDocument/2006/relationships/image" Target="../media/image80.png"/><Relationship Id="rId31" Type="http://schemas.openxmlformats.org/officeDocument/2006/relationships/image" Target="../media/image86.png"/><Relationship Id="rId4" Type="http://schemas.openxmlformats.org/officeDocument/2006/relationships/customXml" Target="../ink/ink58.xml"/><Relationship Id="rId9" Type="http://schemas.openxmlformats.org/officeDocument/2006/relationships/image" Target="../media/image75.png"/><Relationship Id="rId14" Type="http://schemas.openxmlformats.org/officeDocument/2006/relationships/customXml" Target="../ink/ink63.xml"/><Relationship Id="rId22" Type="http://schemas.openxmlformats.org/officeDocument/2006/relationships/customXml" Target="../ink/ink67.xml"/><Relationship Id="rId27" Type="http://schemas.openxmlformats.org/officeDocument/2006/relationships/image" Target="../media/image84.png"/><Relationship Id="rId30" Type="http://schemas.openxmlformats.org/officeDocument/2006/relationships/customXml" Target="../ink/ink71.xml"/><Relationship Id="rId35" Type="http://schemas.openxmlformats.org/officeDocument/2006/relationships/image" Target="../media/image88.png"/><Relationship Id="rId8" Type="http://schemas.openxmlformats.org/officeDocument/2006/relationships/customXml" Target="../ink/ink60.xml"/><Relationship Id="rId3" Type="http://schemas.openxmlformats.org/officeDocument/2006/relationships/image" Target="../media/image72.png"/></Relationships>
</file>

<file path=ppt/slides/_rels/slide14.xml.rels><?xml version="1.0" encoding="UTF-8" standalone="yes"?>
<Relationships xmlns="http://schemas.openxmlformats.org/package/2006/relationships"><Relationship Id="rId26" Type="http://schemas.openxmlformats.org/officeDocument/2006/relationships/image" Target="../media/image102.png"/><Relationship Id="rId21" Type="http://schemas.openxmlformats.org/officeDocument/2006/relationships/customXml" Target="../ink/ink85.xml"/><Relationship Id="rId42" Type="http://schemas.openxmlformats.org/officeDocument/2006/relationships/image" Target="../media/image110.png"/><Relationship Id="rId47" Type="http://schemas.openxmlformats.org/officeDocument/2006/relationships/customXml" Target="../ink/ink98.xml"/><Relationship Id="rId63" Type="http://schemas.openxmlformats.org/officeDocument/2006/relationships/customXml" Target="../ink/ink106.xml"/><Relationship Id="rId68" Type="http://schemas.openxmlformats.org/officeDocument/2006/relationships/image" Target="../media/image123.png"/><Relationship Id="rId84" Type="http://schemas.openxmlformats.org/officeDocument/2006/relationships/image" Target="../media/image131.png"/><Relationship Id="rId89" Type="http://schemas.openxmlformats.org/officeDocument/2006/relationships/customXml" Target="../ink/ink119.xml"/><Relationship Id="rId112" Type="http://schemas.openxmlformats.org/officeDocument/2006/relationships/image" Target="../media/image145.png"/><Relationship Id="rId16" Type="http://schemas.openxmlformats.org/officeDocument/2006/relationships/image" Target="../media/image98.png"/><Relationship Id="rId107" Type="http://schemas.openxmlformats.org/officeDocument/2006/relationships/customXml" Target="../ink/ink128.xml"/><Relationship Id="rId11" Type="http://schemas.openxmlformats.org/officeDocument/2006/relationships/customXml" Target="../ink/ink80.xml"/><Relationship Id="rId32" Type="http://schemas.openxmlformats.org/officeDocument/2006/relationships/image" Target="../media/image105.png"/><Relationship Id="rId37" Type="http://schemas.openxmlformats.org/officeDocument/2006/relationships/customXml" Target="../ink/ink93.xml"/><Relationship Id="rId53" Type="http://schemas.openxmlformats.org/officeDocument/2006/relationships/customXml" Target="../ink/ink101.xml"/><Relationship Id="rId58" Type="http://schemas.openxmlformats.org/officeDocument/2006/relationships/image" Target="../media/image118.png"/><Relationship Id="rId74" Type="http://schemas.openxmlformats.org/officeDocument/2006/relationships/image" Target="../media/image126.png"/><Relationship Id="rId79" Type="http://schemas.openxmlformats.org/officeDocument/2006/relationships/customXml" Target="../ink/ink114.xml"/><Relationship Id="rId102" Type="http://schemas.openxmlformats.org/officeDocument/2006/relationships/image" Target="../media/image140.png"/><Relationship Id="rId5" Type="http://schemas.openxmlformats.org/officeDocument/2006/relationships/customXml" Target="../ink/ink77.xml"/><Relationship Id="rId90" Type="http://schemas.openxmlformats.org/officeDocument/2006/relationships/image" Target="../media/image134.png"/><Relationship Id="rId95" Type="http://schemas.openxmlformats.org/officeDocument/2006/relationships/customXml" Target="../ink/ink122.xml"/><Relationship Id="rId22" Type="http://schemas.openxmlformats.org/officeDocument/2006/relationships/image" Target="../media/image100.png"/><Relationship Id="rId27" Type="http://schemas.openxmlformats.org/officeDocument/2006/relationships/customXml" Target="../ink/ink88.xml"/><Relationship Id="rId43" Type="http://schemas.openxmlformats.org/officeDocument/2006/relationships/customXml" Target="../ink/ink96.xml"/><Relationship Id="rId48" Type="http://schemas.openxmlformats.org/officeDocument/2006/relationships/image" Target="../media/image113.png"/><Relationship Id="rId64" Type="http://schemas.openxmlformats.org/officeDocument/2006/relationships/image" Target="../media/image121.png"/><Relationship Id="rId69" Type="http://schemas.openxmlformats.org/officeDocument/2006/relationships/customXml" Target="../ink/ink109.xml"/><Relationship Id="rId80" Type="http://schemas.openxmlformats.org/officeDocument/2006/relationships/image" Target="../media/image129.png"/><Relationship Id="rId85" Type="http://schemas.openxmlformats.org/officeDocument/2006/relationships/customXml" Target="../ink/ink117.xml"/><Relationship Id="rId12" Type="http://schemas.openxmlformats.org/officeDocument/2006/relationships/image" Target="../media/image96.png"/><Relationship Id="rId17" Type="http://schemas.openxmlformats.org/officeDocument/2006/relationships/customXml" Target="../ink/ink83.xml"/><Relationship Id="rId33" Type="http://schemas.openxmlformats.org/officeDocument/2006/relationships/customXml" Target="../ink/ink91.xml"/><Relationship Id="rId38" Type="http://schemas.openxmlformats.org/officeDocument/2006/relationships/image" Target="../media/image108.png"/><Relationship Id="rId59" Type="http://schemas.openxmlformats.org/officeDocument/2006/relationships/customXml" Target="../ink/ink104.xml"/><Relationship Id="rId103" Type="http://schemas.openxmlformats.org/officeDocument/2006/relationships/customXml" Target="../ink/ink126.xml"/><Relationship Id="rId108" Type="http://schemas.openxmlformats.org/officeDocument/2006/relationships/image" Target="../media/image143.png"/><Relationship Id="rId54" Type="http://schemas.openxmlformats.org/officeDocument/2006/relationships/image" Target="../media/image116.png"/><Relationship Id="rId70" Type="http://schemas.openxmlformats.org/officeDocument/2006/relationships/image" Target="../media/image124.png"/><Relationship Id="rId75" Type="http://schemas.openxmlformats.org/officeDocument/2006/relationships/customXml" Target="../ink/ink112.xml"/><Relationship Id="rId91" Type="http://schemas.openxmlformats.org/officeDocument/2006/relationships/customXml" Target="../ink/ink120.xml"/><Relationship Id="rId96" Type="http://schemas.openxmlformats.org/officeDocument/2006/relationships/image" Target="../media/image137.png"/><Relationship Id="rId1" Type="http://schemas.openxmlformats.org/officeDocument/2006/relationships/slideLayout" Target="../slideLayouts/slideLayout2.xml"/><Relationship Id="rId6" Type="http://schemas.openxmlformats.org/officeDocument/2006/relationships/image" Target="../media/image93.png"/><Relationship Id="rId15" Type="http://schemas.openxmlformats.org/officeDocument/2006/relationships/customXml" Target="../ink/ink82.xml"/><Relationship Id="rId23" Type="http://schemas.openxmlformats.org/officeDocument/2006/relationships/customXml" Target="../ink/ink86.xml"/><Relationship Id="rId28" Type="http://schemas.openxmlformats.org/officeDocument/2006/relationships/image" Target="../media/image103.png"/><Relationship Id="rId36" Type="http://schemas.openxmlformats.org/officeDocument/2006/relationships/image" Target="../media/image107.png"/><Relationship Id="rId49" Type="http://schemas.openxmlformats.org/officeDocument/2006/relationships/customXml" Target="../ink/ink99.xml"/><Relationship Id="rId57" Type="http://schemas.openxmlformats.org/officeDocument/2006/relationships/customXml" Target="../ink/ink103.xml"/><Relationship Id="rId106" Type="http://schemas.openxmlformats.org/officeDocument/2006/relationships/image" Target="../media/image142.png"/><Relationship Id="rId10" Type="http://schemas.openxmlformats.org/officeDocument/2006/relationships/image" Target="../media/image95.png"/><Relationship Id="rId31" Type="http://schemas.openxmlformats.org/officeDocument/2006/relationships/customXml" Target="../ink/ink90.xml"/><Relationship Id="rId44" Type="http://schemas.openxmlformats.org/officeDocument/2006/relationships/image" Target="../media/image111.png"/><Relationship Id="rId52" Type="http://schemas.openxmlformats.org/officeDocument/2006/relationships/image" Target="../media/image115.png"/><Relationship Id="rId60" Type="http://schemas.openxmlformats.org/officeDocument/2006/relationships/image" Target="../media/image119.png"/><Relationship Id="rId65" Type="http://schemas.openxmlformats.org/officeDocument/2006/relationships/customXml" Target="../ink/ink107.xml"/><Relationship Id="rId73" Type="http://schemas.openxmlformats.org/officeDocument/2006/relationships/customXml" Target="../ink/ink111.xml"/><Relationship Id="rId78" Type="http://schemas.openxmlformats.org/officeDocument/2006/relationships/image" Target="../media/image128.png"/><Relationship Id="rId81" Type="http://schemas.openxmlformats.org/officeDocument/2006/relationships/customXml" Target="../ink/ink115.xml"/><Relationship Id="rId86" Type="http://schemas.openxmlformats.org/officeDocument/2006/relationships/image" Target="../media/image132.png"/><Relationship Id="rId94" Type="http://schemas.openxmlformats.org/officeDocument/2006/relationships/image" Target="../media/image136.png"/><Relationship Id="rId99" Type="http://schemas.openxmlformats.org/officeDocument/2006/relationships/customXml" Target="../ink/ink124.xml"/><Relationship Id="rId101" Type="http://schemas.openxmlformats.org/officeDocument/2006/relationships/customXml" Target="../ink/ink125.xml"/><Relationship Id="rId4" Type="http://schemas.openxmlformats.org/officeDocument/2006/relationships/image" Target="../media/image92.png"/><Relationship Id="rId9" Type="http://schemas.openxmlformats.org/officeDocument/2006/relationships/customXml" Target="../ink/ink79.xml"/><Relationship Id="rId13" Type="http://schemas.openxmlformats.org/officeDocument/2006/relationships/customXml" Target="../ink/ink81.xml"/><Relationship Id="rId18" Type="http://schemas.openxmlformats.org/officeDocument/2006/relationships/image" Target="../media/image91.png"/><Relationship Id="rId39" Type="http://schemas.openxmlformats.org/officeDocument/2006/relationships/customXml" Target="../ink/ink94.xml"/><Relationship Id="rId109" Type="http://schemas.openxmlformats.org/officeDocument/2006/relationships/customXml" Target="../ink/ink129.xml"/><Relationship Id="rId34" Type="http://schemas.openxmlformats.org/officeDocument/2006/relationships/image" Target="../media/image106.png"/><Relationship Id="rId50" Type="http://schemas.openxmlformats.org/officeDocument/2006/relationships/image" Target="../media/image114.png"/><Relationship Id="rId55" Type="http://schemas.openxmlformats.org/officeDocument/2006/relationships/customXml" Target="../ink/ink102.xml"/><Relationship Id="rId76" Type="http://schemas.openxmlformats.org/officeDocument/2006/relationships/image" Target="../media/image127.png"/><Relationship Id="rId97" Type="http://schemas.openxmlformats.org/officeDocument/2006/relationships/customXml" Target="../ink/ink123.xml"/><Relationship Id="rId104" Type="http://schemas.openxmlformats.org/officeDocument/2006/relationships/image" Target="../media/image141.png"/><Relationship Id="rId7" Type="http://schemas.openxmlformats.org/officeDocument/2006/relationships/customXml" Target="../ink/ink78.xml"/><Relationship Id="rId71" Type="http://schemas.openxmlformats.org/officeDocument/2006/relationships/customXml" Target="../ink/ink110.xml"/><Relationship Id="rId92" Type="http://schemas.openxmlformats.org/officeDocument/2006/relationships/image" Target="../media/image135.png"/><Relationship Id="rId2" Type="http://schemas.openxmlformats.org/officeDocument/2006/relationships/image" Target="../media/image67.png"/><Relationship Id="rId29" Type="http://schemas.openxmlformats.org/officeDocument/2006/relationships/customXml" Target="../ink/ink89.xml"/><Relationship Id="rId24" Type="http://schemas.openxmlformats.org/officeDocument/2006/relationships/image" Target="../media/image101.png"/><Relationship Id="rId40" Type="http://schemas.openxmlformats.org/officeDocument/2006/relationships/image" Target="../media/image109.png"/><Relationship Id="rId45" Type="http://schemas.openxmlformats.org/officeDocument/2006/relationships/customXml" Target="../ink/ink97.xml"/><Relationship Id="rId66" Type="http://schemas.openxmlformats.org/officeDocument/2006/relationships/image" Target="../media/image122.png"/><Relationship Id="rId87" Type="http://schemas.openxmlformats.org/officeDocument/2006/relationships/customXml" Target="../ink/ink118.xml"/><Relationship Id="rId110" Type="http://schemas.openxmlformats.org/officeDocument/2006/relationships/image" Target="../media/image144.png"/><Relationship Id="rId61" Type="http://schemas.openxmlformats.org/officeDocument/2006/relationships/customXml" Target="../ink/ink105.xml"/><Relationship Id="rId82" Type="http://schemas.openxmlformats.org/officeDocument/2006/relationships/image" Target="../media/image130.png"/><Relationship Id="rId19" Type="http://schemas.openxmlformats.org/officeDocument/2006/relationships/customXml" Target="../ink/ink84.xml"/><Relationship Id="rId14" Type="http://schemas.openxmlformats.org/officeDocument/2006/relationships/image" Target="../media/image97.png"/><Relationship Id="rId30" Type="http://schemas.openxmlformats.org/officeDocument/2006/relationships/image" Target="../media/image104.png"/><Relationship Id="rId35" Type="http://schemas.openxmlformats.org/officeDocument/2006/relationships/customXml" Target="../ink/ink92.xml"/><Relationship Id="rId56" Type="http://schemas.openxmlformats.org/officeDocument/2006/relationships/image" Target="../media/image117.png"/><Relationship Id="rId77" Type="http://schemas.openxmlformats.org/officeDocument/2006/relationships/customXml" Target="../ink/ink113.xml"/><Relationship Id="rId100" Type="http://schemas.openxmlformats.org/officeDocument/2006/relationships/image" Target="../media/image139.png"/><Relationship Id="rId105" Type="http://schemas.openxmlformats.org/officeDocument/2006/relationships/customXml" Target="../ink/ink127.xml"/><Relationship Id="rId8" Type="http://schemas.openxmlformats.org/officeDocument/2006/relationships/image" Target="../media/image94.png"/><Relationship Id="rId51" Type="http://schemas.openxmlformats.org/officeDocument/2006/relationships/customXml" Target="../ink/ink100.xml"/><Relationship Id="rId72" Type="http://schemas.openxmlformats.org/officeDocument/2006/relationships/image" Target="../media/image125.png"/><Relationship Id="rId93" Type="http://schemas.openxmlformats.org/officeDocument/2006/relationships/customXml" Target="../ink/ink121.xml"/><Relationship Id="rId98" Type="http://schemas.openxmlformats.org/officeDocument/2006/relationships/image" Target="../media/image138.png"/><Relationship Id="rId3" Type="http://schemas.openxmlformats.org/officeDocument/2006/relationships/customXml" Target="../ink/ink76.xml"/><Relationship Id="rId25" Type="http://schemas.openxmlformats.org/officeDocument/2006/relationships/customXml" Target="../ink/ink87.xml"/><Relationship Id="rId46" Type="http://schemas.openxmlformats.org/officeDocument/2006/relationships/image" Target="../media/image112.png"/><Relationship Id="rId67" Type="http://schemas.openxmlformats.org/officeDocument/2006/relationships/customXml" Target="../ink/ink108.xml"/><Relationship Id="rId20" Type="http://schemas.openxmlformats.org/officeDocument/2006/relationships/image" Target="../media/image99.png"/><Relationship Id="rId41" Type="http://schemas.openxmlformats.org/officeDocument/2006/relationships/customXml" Target="../ink/ink95.xml"/><Relationship Id="rId62" Type="http://schemas.openxmlformats.org/officeDocument/2006/relationships/image" Target="../media/image120.png"/><Relationship Id="rId83" Type="http://schemas.openxmlformats.org/officeDocument/2006/relationships/customXml" Target="../ink/ink116.xml"/><Relationship Id="rId88" Type="http://schemas.openxmlformats.org/officeDocument/2006/relationships/image" Target="../media/image133.png"/><Relationship Id="rId111" Type="http://schemas.openxmlformats.org/officeDocument/2006/relationships/customXml" Target="../ink/ink130.xml"/></Relationships>
</file>

<file path=ppt/slides/_rels/slide15.xml.rels><?xml version="1.0" encoding="UTF-8" standalone="yes"?>
<Relationships xmlns="http://schemas.openxmlformats.org/package/2006/relationships"><Relationship Id="rId26" Type="http://schemas.openxmlformats.org/officeDocument/2006/relationships/customXml" Target="../ink/ink143.xml"/><Relationship Id="rId21" Type="http://schemas.openxmlformats.org/officeDocument/2006/relationships/image" Target="../media/image1080.png"/><Relationship Id="rId42" Type="http://schemas.openxmlformats.org/officeDocument/2006/relationships/customXml" Target="../ink/ink151.xml"/><Relationship Id="rId47" Type="http://schemas.openxmlformats.org/officeDocument/2006/relationships/image" Target="../media/image1210.png"/><Relationship Id="rId63" Type="http://schemas.openxmlformats.org/officeDocument/2006/relationships/image" Target="../media/image1290.png"/><Relationship Id="rId68" Type="http://schemas.openxmlformats.org/officeDocument/2006/relationships/customXml" Target="../ink/ink164.xml"/><Relationship Id="rId84" Type="http://schemas.openxmlformats.org/officeDocument/2006/relationships/customXml" Target="../ink/ink172.xml"/><Relationship Id="rId16" Type="http://schemas.openxmlformats.org/officeDocument/2006/relationships/customXml" Target="../ink/ink138.xml"/><Relationship Id="rId11" Type="http://schemas.openxmlformats.org/officeDocument/2006/relationships/image" Target="../media/image1030.png"/><Relationship Id="rId32" Type="http://schemas.openxmlformats.org/officeDocument/2006/relationships/customXml" Target="../ink/ink146.xml"/><Relationship Id="rId37" Type="http://schemas.openxmlformats.org/officeDocument/2006/relationships/image" Target="../media/image1160.png"/><Relationship Id="rId53" Type="http://schemas.openxmlformats.org/officeDocument/2006/relationships/image" Target="../media/image1240.png"/><Relationship Id="rId58" Type="http://schemas.openxmlformats.org/officeDocument/2006/relationships/customXml" Target="../ink/ink159.xml"/><Relationship Id="rId74" Type="http://schemas.openxmlformats.org/officeDocument/2006/relationships/customXml" Target="../ink/ink167.xml"/><Relationship Id="rId79" Type="http://schemas.openxmlformats.org/officeDocument/2006/relationships/image" Target="../media/image1370.png"/><Relationship Id="rId5" Type="http://schemas.openxmlformats.org/officeDocument/2006/relationships/image" Target="../media/image1000.png"/><Relationship Id="rId19" Type="http://schemas.openxmlformats.org/officeDocument/2006/relationships/image" Target="../media/image1070.png"/><Relationship Id="rId14" Type="http://schemas.openxmlformats.org/officeDocument/2006/relationships/customXml" Target="../ink/ink137.xml"/><Relationship Id="rId22" Type="http://schemas.openxmlformats.org/officeDocument/2006/relationships/customXml" Target="../ink/ink141.xml"/><Relationship Id="rId27" Type="http://schemas.openxmlformats.org/officeDocument/2006/relationships/image" Target="../media/image1110.png"/><Relationship Id="rId30" Type="http://schemas.openxmlformats.org/officeDocument/2006/relationships/customXml" Target="../ink/ink145.xml"/><Relationship Id="rId35" Type="http://schemas.openxmlformats.org/officeDocument/2006/relationships/image" Target="../media/image1150.png"/><Relationship Id="rId43" Type="http://schemas.openxmlformats.org/officeDocument/2006/relationships/image" Target="../media/image1190.png"/><Relationship Id="rId48" Type="http://schemas.openxmlformats.org/officeDocument/2006/relationships/customXml" Target="../ink/ink154.xml"/><Relationship Id="rId56" Type="http://schemas.openxmlformats.org/officeDocument/2006/relationships/customXml" Target="../ink/ink158.xml"/><Relationship Id="rId64" Type="http://schemas.openxmlformats.org/officeDocument/2006/relationships/customXml" Target="../ink/ink162.xml"/><Relationship Id="rId69" Type="http://schemas.openxmlformats.org/officeDocument/2006/relationships/image" Target="../media/image1320.png"/><Relationship Id="rId77" Type="http://schemas.openxmlformats.org/officeDocument/2006/relationships/image" Target="../media/image1360.png"/><Relationship Id="rId8" Type="http://schemas.openxmlformats.org/officeDocument/2006/relationships/customXml" Target="../ink/ink134.xml"/><Relationship Id="rId51" Type="http://schemas.openxmlformats.org/officeDocument/2006/relationships/image" Target="../media/image1230.png"/><Relationship Id="rId72" Type="http://schemas.openxmlformats.org/officeDocument/2006/relationships/customXml" Target="../ink/ink166.xml"/><Relationship Id="rId80" Type="http://schemas.openxmlformats.org/officeDocument/2006/relationships/customXml" Target="../ink/ink170.xml"/><Relationship Id="rId85" Type="http://schemas.openxmlformats.org/officeDocument/2006/relationships/image" Target="../media/image1400.png"/><Relationship Id="rId3" Type="http://schemas.openxmlformats.org/officeDocument/2006/relationships/image" Target="../media/image990.png"/><Relationship Id="rId12" Type="http://schemas.openxmlformats.org/officeDocument/2006/relationships/customXml" Target="../ink/ink136.xml"/><Relationship Id="rId17" Type="http://schemas.openxmlformats.org/officeDocument/2006/relationships/image" Target="../media/image1060.png"/><Relationship Id="rId25" Type="http://schemas.openxmlformats.org/officeDocument/2006/relationships/image" Target="../media/image1100.png"/><Relationship Id="rId33" Type="http://schemas.openxmlformats.org/officeDocument/2006/relationships/image" Target="../media/image1140.png"/><Relationship Id="rId38" Type="http://schemas.openxmlformats.org/officeDocument/2006/relationships/customXml" Target="../ink/ink149.xml"/><Relationship Id="rId46" Type="http://schemas.openxmlformats.org/officeDocument/2006/relationships/customXml" Target="../ink/ink153.xml"/><Relationship Id="rId59" Type="http://schemas.openxmlformats.org/officeDocument/2006/relationships/image" Target="../media/image1270.png"/><Relationship Id="rId67" Type="http://schemas.openxmlformats.org/officeDocument/2006/relationships/image" Target="../media/image1310.png"/><Relationship Id="rId20" Type="http://schemas.openxmlformats.org/officeDocument/2006/relationships/customXml" Target="../ink/ink140.xml"/><Relationship Id="rId41" Type="http://schemas.openxmlformats.org/officeDocument/2006/relationships/image" Target="../media/image1180.png"/><Relationship Id="rId54" Type="http://schemas.openxmlformats.org/officeDocument/2006/relationships/customXml" Target="../ink/ink157.xml"/><Relationship Id="rId62" Type="http://schemas.openxmlformats.org/officeDocument/2006/relationships/customXml" Target="../ink/ink161.xml"/><Relationship Id="rId70" Type="http://schemas.openxmlformats.org/officeDocument/2006/relationships/customXml" Target="../ink/ink165.xml"/><Relationship Id="rId75" Type="http://schemas.openxmlformats.org/officeDocument/2006/relationships/image" Target="../media/image1350.png"/><Relationship Id="rId83" Type="http://schemas.openxmlformats.org/officeDocument/2006/relationships/image" Target="../media/image1390.png"/><Relationship Id="rId1" Type="http://schemas.openxmlformats.org/officeDocument/2006/relationships/slideLayout" Target="../slideLayouts/slideLayout2.xml"/><Relationship Id="rId6" Type="http://schemas.openxmlformats.org/officeDocument/2006/relationships/customXml" Target="../ink/ink133.xml"/><Relationship Id="rId15" Type="http://schemas.openxmlformats.org/officeDocument/2006/relationships/image" Target="../media/image1050.png"/><Relationship Id="rId23" Type="http://schemas.openxmlformats.org/officeDocument/2006/relationships/image" Target="../media/image1090.png"/><Relationship Id="rId28" Type="http://schemas.openxmlformats.org/officeDocument/2006/relationships/customXml" Target="../ink/ink144.xml"/><Relationship Id="rId36" Type="http://schemas.openxmlformats.org/officeDocument/2006/relationships/customXml" Target="../ink/ink148.xml"/><Relationship Id="rId49" Type="http://schemas.openxmlformats.org/officeDocument/2006/relationships/image" Target="../media/image1220.png"/><Relationship Id="rId57" Type="http://schemas.openxmlformats.org/officeDocument/2006/relationships/image" Target="../media/image1260.png"/><Relationship Id="rId10" Type="http://schemas.openxmlformats.org/officeDocument/2006/relationships/customXml" Target="../ink/ink135.xml"/><Relationship Id="rId31" Type="http://schemas.openxmlformats.org/officeDocument/2006/relationships/image" Target="../media/image1130.png"/><Relationship Id="rId44" Type="http://schemas.openxmlformats.org/officeDocument/2006/relationships/customXml" Target="../ink/ink152.xml"/><Relationship Id="rId52" Type="http://schemas.openxmlformats.org/officeDocument/2006/relationships/customXml" Target="../ink/ink156.xml"/><Relationship Id="rId60" Type="http://schemas.openxmlformats.org/officeDocument/2006/relationships/customXml" Target="../ink/ink160.xml"/><Relationship Id="rId65" Type="http://schemas.openxmlformats.org/officeDocument/2006/relationships/image" Target="../media/image1300.png"/><Relationship Id="rId73" Type="http://schemas.openxmlformats.org/officeDocument/2006/relationships/image" Target="../media/image1340.png"/><Relationship Id="rId78" Type="http://schemas.openxmlformats.org/officeDocument/2006/relationships/customXml" Target="../ink/ink169.xml"/><Relationship Id="rId81" Type="http://schemas.openxmlformats.org/officeDocument/2006/relationships/image" Target="../media/image1380.png"/><Relationship Id="rId4" Type="http://schemas.openxmlformats.org/officeDocument/2006/relationships/customXml" Target="../ink/ink132.xml"/><Relationship Id="rId9" Type="http://schemas.openxmlformats.org/officeDocument/2006/relationships/image" Target="../media/image1020.png"/><Relationship Id="rId13" Type="http://schemas.openxmlformats.org/officeDocument/2006/relationships/image" Target="../media/image1040.png"/><Relationship Id="rId18" Type="http://schemas.openxmlformats.org/officeDocument/2006/relationships/customXml" Target="../ink/ink139.xml"/><Relationship Id="rId39" Type="http://schemas.openxmlformats.org/officeDocument/2006/relationships/image" Target="../media/image1170.png"/><Relationship Id="rId34" Type="http://schemas.openxmlformats.org/officeDocument/2006/relationships/customXml" Target="../ink/ink147.xml"/><Relationship Id="rId50" Type="http://schemas.openxmlformats.org/officeDocument/2006/relationships/customXml" Target="../ink/ink155.xml"/><Relationship Id="rId55" Type="http://schemas.openxmlformats.org/officeDocument/2006/relationships/image" Target="../media/image1250.png"/><Relationship Id="rId76" Type="http://schemas.openxmlformats.org/officeDocument/2006/relationships/customXml" Target="../ink/ink168.xml"/><Relationship Id="rId7" Type="http://schemas.openxmlformats.org/officeDocument/2006/relationships/image" Target="../media/image1010.png"/><Relationship Id="rId71" Type="http://schemas.openxmlformats.org/officeDocument/2006/relationships/image" Target="../media/image1330.png"/><Relationship Id="rId2" Type="http://schemas.openxmlformats.org/officeDocument/2006/relationships/customXml" Target="../ink/ink131.xml"/><Relationship Id="rId29" Type="http://schemas.openxmlformats.org/officeDocument/2006/relationships/image" Target="../media/image1120.png"/><Relationship Id="rId24" Type="http://schemas.openxmlformats.org/officeDocument/2006/relationships/customXml" Target="../ink/ink142.xml"/><Relationship Id="rId40" Type="http://schemas.openxmlformats.org/officeDocument/2006/relationships/customXml" Target="../ink/ink150.xml"/><Relationship Id="rId45" Type="http://schemas.openxmlformats.org/officeDocument/2006/relationships/image" Target="../media/image1200.png"/><Relationship Id="rId66" Type="http://schemas.openxmlformats.org/officeDocument/2006/relationships/customXml" Target="../ink/ink163.xml"/><Relationship Id="rId61" Type="http://schemas.openxmlformats.org/officeDocument/2006/relationships/image" Target="../media/image1280.png"/><Relationship Id="rId82" Type="http://schemas.openxmlformats.org/officeDocument/2006/relationships/customXml" Target="../ink/ink171.xml"/></Relationships>
</file>

<file path=ppt/slides/_rels/slide16.xml.rels><?xml version="1.0" encoding="UTF-8" standalone="yes"?>
<Relationships xmlns="http://schemas.openxmlformats.org/package/2006/relationships"><Relationship Id="rId8" Type="http://schemas.openxmlformats.org/officeDocument/2006/relationships/customXml" Target="../ink/ink175.xml"/><Relationship Id="rId3" Type="http://schemas.microsoft.com/office/2007/relationships/hdphoto" Target="../media/hdphoto3.wdp"/><Relationship Id="rId7" Type="http://schemas.openxmlformats.org/officeDocument/2006/relationships/image" Target="../media/image1430.png"/><Relationship Id="rId2" Type="http://schemas.openxmlformats.org/officeDocument/2006/relationships/image" Target="../media/image146.png"/><Relationship Id="rId1" Type="http://schemas.openxmlformats.org/officeDocument/2006/relationships/slideLayout" Target="../slideLayouts/slideLayout2.xml"/><Relationship Id="rId6" Type="http://schemas.openxmlformats.org/officeDocument/2006/relationships/customXml" Target="../ink/ink174.xml"/><Relationship Id="rId5" Type="http://schemas.openxmlformats.org/officeDocument/2006/relationships/image" Target="../media/image1420.png"/><Relationship Id="rId4" Type="http://schemas.openxmlformats.org/officeDocument/2006/relationships/customXml" Target="../ink/ink173.xml"/><Relationship Id="rId9" Type="http://schemas.openxmlformats.org/officeDocument/2006/relationships/image" Target="../media/image1440.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7.png"/><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3.jpeg"/><Relationship Id="rId21" Type="http://schemas.openxmlformats.org/officeDocument/2006/relationships/image" Target="../media/image11.png"/><Relationship Id="rId7" Type="http://schemas.openxmlformats.org/officeDocument/2006/relationships/image" Target="../media/image4.png"/><Relationship Id="rId12" Type="http://schemas.openxmlformats.org/officeDocument/2006/relationships/customXml" Target="../ink/ink5.xml"/><Relationship Id="rId17" Type="http://schemas.openxmlformats.org/officeDocument/2006/relationships/image" Target="../media/image9.png"/><Relationship Id="rId25" Type="http://schemas.openxmlformats.org/officeDocument/2006/relationships/image" Target="../media/image13.png"/><Relationship Id="rId2" Type="http://schemas.openxmlformats.org/officeDocument/2006/relationships/slideLayout" Target="../slideLayouts/slideLayout2.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15.png"/><Relationship Id="rId1" Type="http://schemas.openxmlformats.org/officeDocument/2006/relationships/tags" Target="../tags/tag1.xml"/><Relationship Id="rId6" Type="http://schemas.openxmlformats.org/officeDocument/2006/relationships/customXml" Target="../ink/ink2.xml"/><Relationship Id="rId11" Type="http://schemas.openxmlformats.org/officeDocument/2006/relationships/image" Target="../media/image6.png"/><Relationship Id="rId24" Type="http://schemas.openxmlformats.org/officeDocument/2006/relationships/customXml" Target="../ink/ink11.xml"/><Relationship Id="rId32" Type="http://schemas.openxmlformats.org/officeDocument/2006/relationships/image" Target="../media/image16.png"/><Relationship Id="rId5" Type="http://schemas.openxmlformats.org/officeDocument/2006/relationships/image" Target="../media/image3.png"/><Relationship Id="rId15" Type="http://schemas.openxmlformats.org/officeDocument/2006/relationships/image" Target="../media/image8.png"/><Relationship Id="rId23" Type="http://schemas.openxmlformats.org/officeDocument/2006/relationships/image" Target="../media/image12.png"/><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10.png"/><Relationship Id="rId31" Type="http://schemas.openxmlformats.org/officeDocument/2006/relationships/customXml" Target="../ink/ink15.xml"/><Relationship Id="rId4" Type="http://schemas.openxmlformats.org/officeDocument/2006/relationships/customXml" Target="../ink/ink1.xml"/><Relationship Id="rId9" Type="http://schemas.openxmlformats.org/officeDocument/2006/relationships/image" Target="../media/image5.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4.png"/><Relationship Id="rId30" Type="http://schemas.openxmlformats.org/officeDocument/2006/relationships/customXml" Target="../ink/ink14.xml"/></Relationships>
</file>

<file path=ppt/slides/_rels/slide4.xml.rels><?xml version="1.0" encoding="UTF-8" standalone="yes"?>
<Relationships xmlns="http://schemas.openxmlformats.org/package/2006/relationships"><Relationship Id="rId13" Type="http://schemas.openxmlformats.org/officeDocument/2006/relationships/customXml" Target="../ink/ink21.xml"/><Relationship Id="rId18" Type="http://schemas.openxmlformats.org/officeDocument/2006/relationships/image" Target="../media/image25.png"/><Relationship Id="rId26" Type="http://schemas.openxmlformats.org/officeDocument/2006/relationships/image" Target="../media/image29.png"/><Relationship Id="rId3" Type="http://schemas.openxmlformats.org/officeDocument/2006/relationships/customXml" Target="../ink/ink16.xml"/><Relationship Id="rId21" Type="http://schemas.openxmlformats.org/officeDocument/2006/relationships/customXml" Target="../ink/ink25.xml"/><Relationship Id="rId34" Type="http://schemas.openxmlformats.org/officeDocument/2006/relationships/image" Target="../media/image33.png"/><Relationship Id="rId7" Type="http://schemas.openxmlformats.org/officeDocument/2006/relationships/customXml" Target="../ink/ink18.xml"/><Relationship Id="rId12" Type="http://schemas.openxmlformats.org/officeDocument/2006/relationships/image" Target="../media/image22.png"/><Relationship Id="rId17" Type="http://schemas.openxmlformats.org/officeDocument/2006/relationships/customXml" Target="../ink/ink23.xml"/><Relationship Id="rId25" Type="http://schemas.openxmlformats.org/officeDocument/2006/relationships/customXml" Target="../ink/ink27.xml"/><Relationship Id="rId33" Type="http://schemas.openxmlformats.org/officeDocument/2006/relationships/customXml" Target="../ink/ink31.xml"/><Relationship Id="rId2" Type="http://schemas.openxmlformats.org/officeDocument/2006/relationships/image" Target="../media/image4.jpeg"/><Relationship Id="rId16" Type="http://schemas.openxmlformats.org/officeDocument/2006/relationships/image" Target="../media/image24.png"/><Relationship Id="rId20" Type="http://schemas.openxmlformats.org/officeDocument/2006/relationships/image" Target="../media/image26.png"/><Relationship Id="rId29" Type="http://schemas.openxmlformats.org/officeDocument/2006/relationships/customXml" Target="../ink/ink29.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customXml" Target="../ink/ink20.xml"/><Relationship Id="rId24" Type="http://schemas.openxmlformats.org/officeDocument/2006/relationships/image" Target="../media/image28.png"/><Relationship Id="rId32" Type="http://schemas.openxmlformats.org/officeDocument/2006/relationships/image" Target="../media/image32.png"/><Relationship Id="rId5" Type="http://schemas.openxmlformats.org/officeDocument/2006/relationships/customXml" Target="../ink/ink17.xml"/><Relationship Id="rId15" Type="http://schemas.openxmlformats.org/officeDocument/2006/relationships/customXml" Target="../ink/ink22.xml"/><Relationship Id="rId23" Type="http://schemas.openxmlformats.org/officeDocument/2006/relationships/customXml" Target="../ink/ink26.xml"/><Relationship Id="rId28" Type="http://schemas.openxmlformats.org/officeDocument/2006/relationships/image" Target="../media/image30.png"/><Relationship Id="rId10" Type="http://schemas.openxmlformats.org/officeDocument/2006/relationships/image" Target="../media/image21.png"/><Relationship Id="rId19" Type="http://schemas.openxmlformats.org/officeDocument/2006/relationships/customXml" Target="../ink/ink24.xml"/><Relationship Id="rId31" Type="http://schemas.openxmlformats.org/officeDocument/2006/relationships/customXml" Target="../ink/ink30.xml"/><Relationship Id="rId4" Type="http://schemas.openxmlformats.org/officeDocument/2006/relationships/image" Target="../media/image18.png"/><Relationship Id="rId9" Type="http://schemas.openxmlformats.org/officeDocument/2006/relationships/customXml" Target="../ink/ink19.xml"/><Relationship Id="rId14" Type="http://schemas.openxmlformats.org/officeDocument/2006/relationships/image" Target="../media/image23.png"/><Relationship Id="rId22" Type="http://schemas.openxmlformats.org/officeDocument/2006/relationships/image" Target="../media/image27.png"/><Relationship Id="rId27" Type="http://schemas.openxmlformats.org/officeDocument/2006/relationships/customXml" Target="../ink/ink28.xml"/><Relationship Id="rId30" Type="http://schemas.openxmlformats.org/officeDocument/2006/relationships/image" Target="../media/image31.png"/><Relationship Id="rId8"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36.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customXml" Target="../ink/ink33.xml"/><Relationship Id="rId5" Type="http://schemas.openxmlformats.org/officeDocument/2006/relationships/image" Target="../media/image35.png"/><Relationship Id="rId4" Type="http://schemas.openxmlformats.org/officeDocument/2006/relationships/customXml" Target="../ink/ink32.xml"/></Relationships>
</file>

<file path=ppt/slides/_rels/slide6.xml.rels><?xml version="1.0" encoding="UTF-8" standalone="yes"?>
<Relationships xmlns="http://schemas.openxmlformats.org/package/2006/relationships"><Relationship Id="rId3" Type="http://schemas.openxmlformats.org/officeDocument/2006/relationships/hyperlink" Target="https://samplefocus.com/samples/wood-flute-lilting" TargetMode="External"/><Relationship Id="rId2" Type="http://schemas.openxmlformats.org/officeDocument/2006/relationships/hyperlink" Target="https://samplefocus.com/samples/scream" TargetMode="Externa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13" Type="http://schemas.openxmlformats.org/officeDocument/2006/relationships/customXml" Target="../ink/ink37.xml"/><Relationship Id="rId18" Type="http://schemas.openxmlformats.org/officeDocument/2006/relationships/image" Target="../media/image50.png"/><Relationship Id="rId26" Type="http://schemas.openxmlformats.org/officeDocument/2006/relationships/image" Target="../media/image54.png"/><Relationship Id="rId39" Type="http://schemas.openxmlformats.org/officeDocument/2006/relationships/customXml" Target="../ink/ink50.xml"/><Relationship Id="rId21" Type="http://schemas.openxmlformats.org/officeDocument/2006/relationships/customXml" Target="../ink/ink41.xml"/><Relationship Id="rId34" Type="http://schemas.openxmlformats.org/officeDocument/2006/relationships/image" Target="../media/image58.png"/><Relationship Id="rId42" Type="http://schemas.openxmlformats.org/officeDocument/2006/relationships/image" Target="../media/image62.png"/><Relationship Id="rId7" Type="http://schemas.openxmlformats.org/officeDocument/2006/relationships/customXml" Target="../ink/ink34.xml"/><Relationship Id="rId2" Type="http://schemas.openxmlformats.org/officeDocument/2006/relationships/diagramData" Target="../diagrams/data1.xml"/><Relationship Id="rId16" Type="http://schemas.openxmlformats.org/officeDocument/2006/relationships/image" Target="../media/image49.png"/><Relationship Id="rId20" Type="http://schemas.openxmlformats.org/officeDocument/2006/relationships/image" Target="../media/image51.png"/><Relationship Id="rId29" Type="http://schemas.openxmlformats.org/officeDocument/2006/relationships/customXml" Target="../ink/ink45.xml"/><Relationship Id="rId41" Type="http://schemas.openxmlformats.org/officeDocument/2006/relationships/customXml" Target="../ink/ink5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customXml" Target="../ink/ink36.xml"/><Relationship Id="rId24" Type="http://schemas.openxmlformats.org/officeDocument/2006/relationships/image" Target="../media/image53.png"/><Relationship Id="rId32" Type="http://schemas.openxmlformats.org/officeDocument/2006/relationships/image" Target="../media/image57.png"/><Relationship Id="rId37" Type="http://schemas.openxmlformats.org/officeDocument/2006/relationships/customXml" Target="../ink/ink49.xml"/><Relationship Id="rId40" Type="http://schemas.openxmlformats.org/officeDocument/2006/relationships/image" Target="../media/image61.png"/><Relationship Id="rId5" Type="http://schemas.openxmlformats.org/officeDocument/2006/relationships/diagramColors" Target="../diagrams/colors1.xml"/><Relationship Id="rId15" Type="http://schemas.openxmlformats.org/officeDocument/2006/relationships/customXml" Target="../ink/ink38.xml"/><Relationship Id="rId23" Type="http://schemas.openxmlformats.org/officeDocument/2006/relationships/customXml" Target="../ink/ink42.xml"/><Relationship Id="rId28" Type="http://schemas.openxmlformats.org/officeDocument/2006/relationships/image" Target="../media/image55.png"/><Relationship Id="rId36" Type="http://schemas.openxmlformats.org/officeDocument/2006/relationships/image" Target="../media/image59.png"/><Relationship Id="rId10" Type="http://schemas.openxmlformats.org/officeDocument/2006/relationships/image" Target="../media/image46.png"/><Relationship Id="rId19" Type="http://schemas.openxmlformats.org/officeDocument/2006/relationships/customXml" Target="../ink/ink40.xml"/><Relationship Id="rId31" Type="http://schemas.openxmlformats.org/officeDocument/2006/relationships/customXml" Target="../ink/ink46.xml"/><Relationship Id="rId44" Type="http://schemas.openxmlformats.org/officeDocument/2006/relationships/image" Target="../media/image63.png"/><Relationship Id="rId4" Type="http://schemas.openxmlformats.org/officeDocument/2006/relationships/diagramQuickStyle" Target="../diagrams/quickStyle1.xml"/><Relationship Id="rId9" Type="http://schemas.openxmlformats.org/officeDocument/2006/relationships/customXml" Target="../ink/ink35.xml"/><Relationship Id="rId14" Type="http://schemas.openxmlformats.org/officeDocument/2006/relationships/image" Target="../media/image48.png"/><Relationship Id="rId22" Type="http://schemas.openxmlformats.org/officeDocument/2006/relationships/image" Target="../media/image52.png"/><Relationship Id="rId27" Type="http://schemas.openxmlformats.org/officeDocument/2006/relationships/customXml" Target="../ink/ink44.xml"/><Relationship Id="rId30" Type="http://schemas.openxmlformats.org/officeDocument/2006/relationships/image" Target="../media/image56.png"/><Relationship Id="rId35" Type="http://schemas.openxmlformats.org/officeDocument/2006/relationships/customXml" Target="../ink/ink48.xml"/><Relationship Id="rId43" Type="http://schemas.openxmlformats.org/officeDocument/2006/relationships/customXml" Target="../ink/ink52.xml"/><Relationship Id="rId8" Type="http://schemas.openxmlformats.org/officeDocument/2006/relationships/image" Target="../media/image45.png"/><Relationship Id="rId3" Type="http://schemas.openxmlformats.org/officeDocument/2006/relationships/diagramLayout" Target="../diagrams/layout1.xml"/><Relationship Id="rId12" Type="http://schemas.openxmlformats.org/officeDocument/2006/relationships/image" Target="../media/image47.png"/><Relationship Id="rId17" Type="http://schemas.openxmlformats.org/officeDocument/2006/relationships/customXml" Target="../ink/ink39.xml"/><Relationship Id="rId25" Type="http://schemas.openxmlformats.org/officeDocument/2006/relationships/customXml" Target="../ink/ink43.xml"/><Relationship Id="rId33" Type="http://schemas.openxmlformats.org/officeDocument/2006/relationships/customXml" Target="../ink/ink47.xml"/><Relationship Id="rId38" Type="http://schemas.openxmlformats.org/officeDocument/2006/relationships/image" Target="../media/image60.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34" name="Rectangle 33">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2959D19-C095-40BE-8749-9B0C4CC27856}"/>
              </a:ext>
            </a:extLst>
          </p:cNvPr>
          <p:cNvPicPr>
            <a:picLocks noChangeAspect="1"/>
          </p:cNvPicPr>
          <p:nvPr/>
        </p:nvPicPr>
        <p:blipFill rotWithShape="1">
          <a:blip r:embed="rId2"/>
          <a:srcRect t="1201" b="14529"/>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2" name="Title 1">
            <a:extLst>
              <a:ext uri="{FF2B5EF4-FFF2-40B4-BE49-F238E27FC236}">
                <a16:creationId xmlns:a16="http://schemas.microsoft.com/office/drawing/2014/main" id="{CC212988-B764-4DB7-A3FB-2FBB12D3AF75}"/>
              </a:ext>
            </a:extLst>
          </p:cNvPr>
          <p:cNvSpPr>
            <a:spLocks noGrp="1"/>
          </p:cNvSpPr>
          <p:nvPr>
            <p:ph type="ctrTitle"/>
          </p:nvPr>
        </p:nvSpPr>
        <p:spPr>
          <a:xfrm>
            <a:off x="5801709" y="3512557"/>
            <a:ext cx="5552090" cy="1191873"/>
          </a:xfrm>
        </p:spPr>
        <p:txBody>
          <a:bodyPr vert="horz" lIns="91440" tIns="45720" rIns="91440" bIns="45720" rtlCol="0" anchor="b">
            <a:normAutofit/>
          </a:bodyPr>
          <a:lstStyle/>
          <a:p>
            <a:r>
              <a:rPr lang="en-US" sz="3600"/>
              <a:t>Audio and Visual Processing of Horror</a:t>
            </a:r>
          </a:p>
        </p:txBody>
      </p:sp>
      <p:sp>
        <p:nvSpPr>
          <p:cNvPr id="3" name="Subtitle 2">
            <a:extLst>
              <a:ext uri="{FF2B5EF4-FFF2-40B4-BE49-F238E27FC236}">
                <a16:creationId xmlns:a16="http://schemas.microsoft.com/office/drawing/2014/main" id="{0A80AF81-CCEA-4BA4-A7BD-E62EAC4CB408}"/>
              </a:ext>
            </a:extLst>
          </p:cNvPr>
          <p:cNvSpPr>
            <a:spLocks noGrp="1"/>
          </p:cNvSpPr>
          <p:nvPr>
            <p:ph type="subTitle" idx="1"/>
          </p:nvPr>
        </p:nvSpPr>
        <p:spPr>
          <a:xfrm>
            <a:off x="5801709" y="4811636"/>
            <a:ext cx="5552089" cy="1544713"/>
          </a:xfrm>
        </p:spPr>
        <p:txBody>
          <a:bodyPr vert="horz" lIns="91440" tIns="45720" rIns="91440" bIns="45720" rtlCol="0">
            <a:normAutofit/>
          </a:bodyPr>
          <a:lstStyle/>
          <a:p>
            <a:pPr indent="-228600">
              <a:buFont typeface="Arial" panose="020B0604020202020204" pitchFamily="34" charset="0"/>
              <a:buChar char="•"/>
            </a:pPr>
            <a:r>
              <a:rPr lang="en-US" sz="2000"/>
              <a:t>Timothy perales</a:t>
            </a:r>
          </a:p>
          <a:p>
            <a:pPr indent="-228600">
              <a:buFont typeface="Arial" panose="020B0604020202020204" pitchFamily="34" charset="0"/>
              <a:buChar char="•"/>
            </a:pPr>
            <a:r>
              <a:rPr lang="en-US" sz="2000"/>
              <a:t>Supervised by John Neuhoff</a:t>
            </a:r>
          </a:p>
          <a:p>
            <a:pPr indent="-228600">
              <a:buFont typeface="Arial" panose="020B0604020202020204" pitchFamily="34" charset="0"/>
              <a:buChar char="•"/>
            </a:pPr>
            <a:r>
              <a:rPr lang="en-US" sz="2000"/>
              <a:t>Is symposium presentation 2020</a:t>
            </a:r>
          </a:p>
          <a:p>
            <a:pPr indent="-228600">
              <a:buFont typeface="Arial" panose="020B0604020202020204" pitchFamily="34" charset="0"/>
              <a:buChar char="•"/>
            </a:pPr>
            <a:endParaRPr lang="en-US" sz="2000"/>
          </a:p>
        </p:txBody>
      </p:sp>
    </p:spTree>
    <p:extLst>
      <p:ext uri="{BB962C8B-B14F-4D97-AF65-F5344CB8AC3E}">
        <p14:creationId xmlns:p14="http://schemas.microsoft.com/office/powerpoint/2010/main" val="2943306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F0451-CEE0-44FF-9686-EFB462FD13E8}"/>
              </a:ext>
            </a:extLst>
          </p:cNvPr>
          <p:cNvSpPr>
            <a:spLocks noGrp="1"/>
          </p:cNvSpPr>
          <p:nvPr>
            <p:ph type="title"/>
          </p:nvPr>
        </p:nvSpPr>
        <p:spPr/>
        <p:txBody>
          <a:bodyPr/>
          <a:lstStyle/>
          <a:p>
            <a:r>
              <a:rPr lang="en-US" dirty="0"/>
              <a:t>Methods – Image Arrays</a:t>
            </a:r>
          </a:p>
        </p:txBody>
      </p:sp>
      <p:sp>
        <p:nvSpPr>
          <p:cNvPr id="3" name="Content Placeholder 2">
            <a:extLst>
              <a:ext uri="{FF2B5EF4-FFF2-40B4-BE49-F238E27FC236}">
                <a16:creationId xmlns:a16="http://schemas.microsoft.com/office/drawing/2014/main" id="{0AAA6185-00ED-4A3E-8890-CE2C61CF1E3C}"/>
              </a:ext>
            </a:extLst>
          </p:cNvPr>
          <p:cNvSpPr>
            <a:spLocks noGrp="1"/>
          </p:cNvSpPr>
          <p:nvPr>
            <p:ph idx="1"/>
          </p:nvPr>
        </p:nvSpPr>
        <p:spPr>
          <a:xfrm>
            <a:off x="647700" y="2011680"/>
            <a:ext cx="10706100" cy="4160520"/>
          </a:xfrm>
        </p:spPr>
        <p:txBody>
          <a:bodyPr/>
          <a:lstStyle/>
          <a:p>
            <a:r>
              <a:rPr lang="en-US" dirty="0"/>
              <a:t>3 types of arrays:</a:t>
            </a:r>
          </a:p>
          <a:p>
            <a:r>
              <a:rPr lang="en-US" dirty="0"/>
              <a:t>Control (no fearful stimuli present, all nature control images)</a:t>
            </a:r>
          </a:p>
          <a:p>
            <a:r>
              <a:rPr lang="en-US" dirty="0"/>
              <a:t>Horror genre (1 horror image present, 4 nature control)</a:t>
            </a:r>
          </a:p>
          <a:p>
            <a:r>
              <a:rPr lang="en-US" dirty="0"/>
              <a:t>Snake (1 snake image present, 4 nature control)</a:t>
            </a:r>
          </a:p>
          <a:p>
            <a:r>
              <a:rPr lang="en-US" dirty="0"/>
              <a:t>All arrays used images from the International Affective Picture System (IAPS)</a:t>
            </a:r>
          </a:p>
        </p:txBody>
      </p:sp>
    </p:spTree>
    <p:extLst>
      <p:ext uri="{BB962C8B-B14F-4D97-AF65-F5344CB8AC3E}">
        <p14:creationId xmlns:p14="http://schemas.microsoft.com/office/powerpoint/2010/main" val="2730632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99C5D-F4E9-494D-B118-3BBAF8ABF13D}"/>
              </a:ext>
            </a:extLst>
          </p:cNvPr>
          <p:cNvSpPr>
            <a:spLocks noGrp="1"/>
          </p:cNvSpPr>
          <p:nvPr>
            <p:ph type="title"/>
          </p:nvPr>
        </p:nvSpPr>
        <p:spPr/>
        <p:txBody>
          <a:bodyPr/>
          <a:lstStyle/>
          <a:p>
            <a:r>
              <a:rPr lang="en-US" dirty="0"/>
              <a:t>Methods – Image Arrays </a:t>
            </a:r>
            <a:r>
              <a:rPr lang="en-US" dirty="0" err="1"/>
              <a:t>Con’t</a:t>
            </a:r>
            <a:endParaRPr lang="en-US" dirty="0"/>
          </a:p>
        </p:txBody>
      </p:sp>
      <p:pic>
        <p:nvPicPr>
          <p:cNvPr id="4" name="Picture 3">
            <a:extLst>
              <a:ext uri="{FF2B5EF4-FFF2-40B4-BE49-F238E27FC236}">
                <a16:creationId xmlns:a16="http://schemas.microsoft.com/office/drawing/2014/main" id="{416ED6D2-29FC-4EFE-A088-AC33D3F8C8C8}"/>
              </a:ext>
            </a:extLst>
          </p:cNvPr>
          <p:cNvPicPr>
            <a:picLocks noChangeAspect="1"/>
          </p:cNvPicPr>
          <p:nvPr/>
        </p:nvPicPr>
        <p:blipFill>
          <a:blip r:embed="rId2"/>
          <a:stretch>
            <a:fillRect/>
          </a:stretch>
        </p:blipFill>
        <p:spPr>
          <a:xfrm>
            <a:off x="4096297" y="2474454"/>
            <a:ext cx="4412362" cy="2499577"/>
          </a:xfrm>
          <a:prstGeom prst="rect">
            <a:avLst/>
          </a:prstGeom>
        </p:spPr>
      </p:pic>
      <p:pic>
        <p:nvPicPr>
          <p:cNvPr id="7" name="Picture 6">
            <a:extLst>
              <a:ext uri="{FF2B5EF4-FFF2-40B4-BE49-F238E27FC236}">
                <a16:creationId xmlns:a16="http://schemas.microsoft.com/office/drawing/2014/main" id="{C3987F11-8704-42D9-9EA5-E1E7B0091B47}"/>
              </a:ext>
            </a:extLst>
          </p:cNvPr>
          <p:cNvPicPr>
            <a:picLocks noChangeAspect="1"/>
          </p:cNvPicPr>
          <p:nvPr/>
        </p:nvPicPr>
        <p:blipFill>
          <a:blip r:embed="rId3"/>
          <a:stretch>
            <a:fillRect/>
          </a:stretch>
        </p:blipFill>
        <p:spPr>
          <a:xfrm>
            <a:off x="7861744" y="2352667"/>
            <a:ext cx="4412362" cy="2591025"/>
          </a:xfrm>
          <a:prstGeom prst="rect">
            <a:avLst/>
          </a:prstGeom>
        </p:spPr>
      </p:pic>
      <p:pic>
        <p:nvPicPr>
          <p:cNvPr id="8" name="Picture 7">
            <a:extLst>
              <a:ext uri="{FF2B5EF4-FFF2-40B4-BE49-F238E27FC236}">
                <a16:creationId xmlns:a16="http://schemas.microsoft.com/office/drawing/2014/main" id="{F1A4D546-4AF2-4731-98D3-25DDE13E45D1}"/>
              </a:ext>
            </a:extLst>
          </p:cNvPr>
          <p:cNvPicPr>
            <a:picLocks noChangeAspect="1"/>
          </p:cNvPicPr>
          <p:nvPr/>
        </p:nvPicPr>
        <p:blipFill>
          <a:blip r:embed="rId4"/>
          <a:stretch>
            <a:fillRect/>
          </a:stretch>
        </p:blipFill>
        <p:spPr>
          <a:xfrm>
            <a:off x="0" y="2421739"/>
            <a:ext cx="4412363" cy="2452879"/>
          </a:xfrm>
          <a:prstGeom prst="rect">
            <a:avLst/>
          </a:prstGeom>
        </p:spPr>
      </p:pic>
      <p:sp>
        <p:nvSpPr>
          <p:cNvPr id="9" name="TextBox 8">
            <a:extLst>
              <a:ext uri="{FF2B5EF4-FFF2-40B4-BE49-F238E27FC236}">
                <a16:creationId xmlns:a16="http://schemas.microsoft.com/office/drawing/2014/main" id="{91E90D71-DC21-4C2F-B132-778FA9A89BFF}"/>
              </a:ext>
            </a:extLst>
          </p:cNvPr>
          <p:cNvSpPr txBox="1"/>
          <p:nvPr/>
        </p:nvSpPr>
        <p:spPr>
          <a:xfrm>
            <a:off x="157316" y="5073445"/>
            <a:ext cx="11926529" cy="369332"/>
          </a:xfrm>
          <a:prstGeom prst="rect">
            <a:avLst/>
          </a:prstGeom>
          <a:noFill/>
        </p:spPr>
        <p:txBody>
          <a:bodyPr wrap="square" rtlCol="0">
            <a:spAutoFit/>
          </a:bodyPr>
          <a:lstStyle/>
          <a:p>
            <a:r>
              <a:rPr lang="en-US" dirty="0"/>
              <a:t>                         Control                                                     Horror                                                   Snake</a:t>
            </a:r>
          </a:p>
        </p:txBody>
      </p:sp>
      <p:sp>
        <p:nvSpPr>
          <p:cNvPr id="10" name="TextBox 9">
            <a:extLst>
              <a:ext uri="{FF2B5EF4-FFF2-40B4-BE49-F238E27FC236}">
                <a16:creationId xmlns:a16="http://schemas.microsoft.com/office/drawing/2014/main" id="{7B61B1D5-2711-4999-ADFB-DE041BB0C4F4}"/>
              </a:ext>
            </a:extLst>
          </p:cNvPr>
          <p:cNvSpPr txBox="1"/>
          <p:nvPr/>
        </p:nvSpPr>
        <p:spPr>
          <a:xfrm>
            <a:off x="157316" y="5712542"/>
            <a:ext cx="12034684" cy="646331"/>
          </a:xfrm>
          <a:prstGeom prst="rect">
            <a:avLst/>
          </a:prstGeom>
          <a:noFill/>
        </p:spPr>
        <p:txBody>
          <a:bodyPr wrap="square" rtlCol="0">
            <a:spAutoFit/>
          </a:bodyPr>
          <a:lstStyle/>
          <a:p>
            <a:pPr marL="285750" indent="-285750">
              <a:buFont typeface="Arial" panose="020B0604020202020204" pitchFamily="34" charset="0"/>
              <a:buChar char="•"/>
            </a:pPr>
            <a:r>
              <a:rPr lang="en-US" dirty="0"/>
              <a:t>All participants shown a total of 10 control arrays and 10 fearful arrays based on condition assignment. e.g. 10 control arrays and 10 snake arrays</a:t>
            </a:r>
          </a:p>
        </p:txBody>
      </p:sp>
      <p:grpSp>
        <p:nvGrpSpPr>
          <p:cNvPr id="13" name="Group 12">
            <a:extLst>
              <a:ext uri="{FF2B5EF4-FFF2-40B4-BE49-F238E27FC236}">
                <a16:creationId xmlns:a16="http://schemas.microsoft.com/office/drawing/2014/main" id="{6137A118-781A-4059-929B-1399E63568B8}"/>
              </a:ext>
            </a:extLst>
          </p:cNvPr>
          <p:cNvGrpSpPr/>
          <p:nvPr/>
        </p:nvGrpSpPr>
        <p:grpSpPr>
          <a:xfrm>
            <a:off x="3421905" y="2530980"/>
            <a:ext cx="413640" cy="650160"/>
            <a:chOff x="3421905" y="2530980"/>
            <a:chExt cx="413640" cy="650160"/>
          </a:xfrm>
        </p:grpSpPr>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D2E70914-879E-47FC-A49F-50C1EB4D8527}"/>
                    </a:ext>
                  </a:extLst>
                </p14:cNvPr>
                <p14:cNvContentPartPr/>
                <p14:nvPr/>
              </p14:nvContentPartPr>
              <p14:xfrm>
                <a:off x="3457905" y="2622780"/>
                <a:ext cx="377640" cy="409320"/>
              </p14:xfrm>
            </p:contentPart>
          </mc:Choice>
          <mc:Fallback xmlns="">
            <p:pic>
              <p:nvPicPr>
                <p:cNvPr id="11" name="Ink 10">
                  <a:extLst>
                    <a:ext uri="{FF2B5EF4-FFF2-40B4-BE49-F238E27FC236}">
                      <a16:creationId xmlns:a16="http://schemas.microsoft.com/office/drawing/2014/main" id="{D2E70914-879E-47FC-A49F-50C1EB4D8527}"/>
                    </a:ext>
                  </a:extLst>
                </p:cNvPr>
                <p:cNvPicPr/>
                <p:nvPr/>
              </p:nvPicPr>
              <p:blipFill>
                <a:blip r:embed="rId6"/>
                <a:stretch>
                  <a:fillRect/>
                </a:stretch>
              </p:blipFill>
              <p:spPr>
                <a:xfrm>
                  <a:off x="3449265" y="2613780"/>
                  <a:ext cx="395280" cy="426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CBA31785-DC44-46F5-9CFF-B22B0E0DDE24}"/>
                    </a:ext>
                  </a:extLst>
                </p14:cNvPr>
                <p14:cNvContentPartPr/>
                <p14:nvPr/>
              </p14:nvContentPartPr>
              <p14:xfrm>
                <a:off x="3421905" y="2530980"/>
                <a:ext cx="406800" cy="650160"/>
              </p14:xfrm>
            </p:contentPart>
          </mc:Choice>
          <mc:Fallback xmlns="">
            <p:pic>
              <p:nvPicPr>
                <p:cNvPr id="12" name="Ink 11">
                  <a:extLst>
                    <a:ext uri="{FF2B5EF4-FFF2-40B4-BE49-F238E27FC236}">
                      <a16:creationId xmlns:a16="http://schemas.microsoft.com/office/drawing/2014/main" id="{CBA31785-DC44-46F5-9CFF-B22B0E0DDE24}"/>
                    </a:ext>
                  </a:extLst>
                </p:cNvPr>
                <p:cNvPicPr/>
                <p:nvPr/>
              </p:nvPicPr>
              <p:blipFill>
                <a:blip r:embed="rId8"/>
                <a:stretch>
                  <a:fillRect/>
                </a:stretch>
              </p:blipFill>
              <p:spPr>
                <a:xfrm>
                  <a:off x="3413265" y="2521980"/>
                  <a:ext cx="424440" cy="66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27E5FE2B-5512-46A0-8411-61976C9C259E}"/>
                  </a:ext>
                </a:extLst>
              </p14:cNvPr>
              <p14:cNvContentPartPr/>
              <p14:nvPr/>
            </p14:nvContentPartPr>
            <p14:xfrm>
              <a:off x="4767945" y="3794220"/>
              <a:ext cx="1836720" cy="1611000"/>
            </p14:xfrm>
          </p:contentPart>
        </mc:Choice>
        <mc:Fallback xmlns="">
          <p:pic>
            <p:nvPicPr>
              <p:cNvPr id="14" name="Ink 13">
                <a:extLst>
                  <a:ext uri="{FF2B5EF4-FFF2-40B4-BE49-F238E27FC236}">
                    <a16:creationId xmlns:a16="http://schemas.microsoft.com/office/drawing/2014/main" id="{27E5FE2B-5512-46A0-8411-61976C9C259E}"/>
                  </a:ext>
                </a:extLst>
              </p:cNvPr>
              <p:cNvPicPr/>
              <p:nvPr/>
            </p:nvPicPr>
            <p:blipFill>
              <a:blip r:embed="rId10"/>
              <a:stretch>
                <a:fillRect/>
              </a:stretch>
            </p:blipFill>
            <p:spPr>
              <a:xfrm>
                <a:off x="4758945" y="3785580"/>
                <a:ext cx="1854360" cy="1628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45502B78-D300-440B-BD5E-412EDF188B9B}"/>
                  </a:ext>
                </a:extLst>
              </p14:cNvPr>
              <p14:cNvContentPartPr/>
              <p14:nvPr/>
            </p14:nvContentPartPr>
            <p14:xfrm>
              <a:off x="9723705" y="3725820"/>
              <a:ext cx="2312280" cy="1697040"/>
            </p14:xfrm>
          </p:contentPart>
        </mc:Choice>
        <mc:Fallback xmlns="">
          <p:pic>
            <p:nvPicPr>
              <p:cNvPr id="15" name="Ink 14">
                <a:extLst>
                  <a:ext uri="{FF2B5EF4-FFF2-40B4-BE49-F238E27FC236}">
                    <a16:creationId xmlns:a16="http://schemas.microsoft.com/office/drawing/2014/main" id="{45502B78-D300-440B-BD5E-412EDF188B9B}"/>
                  </a:ext>
                </a:extLst>
              </p:cNvPr>
              <p:cNvPicPr/>
              <p:nvPr/>
            </p:nvPicPr>
            <p:blipFill>
              <a:blip r:embed="rId12"/>
              <a:stretch>
                <a:fillRect/>
              </a:stretch>
            </p:blipFill>
            <p:spPr>
              <a:xfrm>
                <a:off x="9714705" y="3717180"/>
                <a:ext cx="2329920" cy="1714680"/>
              </a:xfrm>
              <a:prstGeom prst="rect">
                <a:avLst/>
              </a:prstGeom>
            </p:spPr>
          </p:pic>
        </mc:Fallback>
      </mc:AlternateContent>
    </p:spTree>
    <p:extLst>
      <p:ext uri="{BB962C8B-B14F-4D97-AF65-F5344CB8AC3E}">
        <p14:creationId xmlns:p14="http://schemas.microsoft.com/office/powerpoint/2010/main" val="379622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drawProgress</p:attrName>
                                        </p:attrNameLst>
                                      </p:cBhvr>
                                      <p:tavLst>
                                        <p:tav tm="0">
                                          <p:val>
                                            <p:fltVal val="0"/>
                                          </p:val>
                                        </p:tav>
                                        <p:tav tm="100000">
                                          <p:val>
                                            <p:fltVal val="1"/>
                                          </p:val>
                                        </p:tav>
                                      </p:tavLst>
                                    </p:anim>
                                  </p:childTnLst>
                                </p:cTn>
                              </p:par>
                            </p:childTnLst>
                          </p:cTn>
                        </p:par>
                      </p:childTnLst>
                    </p:cTn>
                  </p:par>
                  <p:par>
                    <p:cTn id="8" fill="hold">
                      <p:stCondLst>
                        <p:cond delay="indefinite"/>
                      </p:stCondLst>
                      <p:childTnLst>
                        <p:par>
                          <p:cTn id="9" fill="hold">
                            <p:stCondLst>
                              <p:cond delay="0"/>
                            </p:stCondLst>
                            <p:childTnLst>
                              <p:par>
                                <p:cTn id="10" presetID="63"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drawProgress</p:attrName>
                                        </p:attrNameLst>
                                      </p:cBhvr>
                                      <p:tavLst>
                                        <p:tav tm="0">
                                          <p:val>
                                            <p:fltVal val="0"/>
                                          </p:val>
                                        </p:tav>
                                        <p:tav tm="100000">
                                          <p:val>
                                            <p:fltVal val="1"/>
                                          </p:val>
                                        </p:tav>
                                      </p:tavLst>
                                    </p:anim>
                                  </p:childTnLst>
                                </p:cTn>
                              </p:par>
                            </p:childTnLst>
                          </p:cTn>
                        </p:par>
                      </p:childTnLst>
                    </p:cTn>
                  </p:par>
                  <p:par>
                    <p:cTn id="13" fill="hold">
                      <p:stCondLst>
                        <p:cond delay="indefinite"/>
                      </p:stCondLst>
                      <p:childTnLst>
                        <p:par>
                          <p:cTn id="14" fill="hold">
                            <p:stCondLst>
                              <p:cond delay="0"/>
                            </p:stCondLst>
                            <p:childTnLst>
                              <p:par>
                                <p:cTn id="15" presetID="63"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A8886A6-5426-494B-96D8-D962D2BA0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A3ED336-C09E-46E8-9774-B977D15FC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2347"/>
            <a:ext cx="12191999" cy="6105653"/>
          </a:xfrm>
          <a:custGeom>
            <a:avLst/>
            <a:gdLst>
              <a:gd name="connsiteX0" fmla="*/ 7538181 w 12191999"/>
              <a:gd name="connsiteY0" fmla="*/ 484 h 6105653"/>
              <a:gd name="connsiteX1" fmla="*/ 7569993 w 12191999"/>
              <a:gd name="connsiteY1" fmla="*/ 5527 h 6105653"/>
              <a:gd name="connsiteX2" fmla="*/ 7587853 w 12191999"/>
              <a:gd name="connsiteY2" fmla="*/ 84028 h 6105653"/>
              <a:gd name="connsiteX3" fmla="*/ 7559278 w 12191999"/>
              <a:gd name="connsiteY3" fmla="*/ 325347 h 6105653"/>
              <a:gd name="connsiteX4" fmla="*/ 7795021 w 12191999"/>
              <a:gd name="connsiteY4" fmla="*/ 25878 h 6105653"/>
              <a:gd name="connsiteX5" fmla="*/ 7759302 w 12191999"/>
              <a:gd name="connsiteY5" fmla="*/ 249752 h 6105653"/>
              <a:gd name="connsiteX6" fmla="*/ 7852171 w 12191999"/>
              <a:gd name="connsiteY6" fmla="*/ 313717 h 6105653"/>
              <a:gd name="connsiteX7" fmla="*/ 8002190 w 12191999"/>
              <a:gd name="connsiteY7" fmla="*/ 418385 h 6105653"/>
              <a:gd name="connsiteX8" fmla="*/ 8084343 w 12191999"/>
              <a:gd name="connsiteY8" fmla="*/ 491072 h 6105653"/>
              <a:gd name="connsiteX9" fmla="*/ 8348662 w 12191999"/>
              <a:gd name="connsiteY9" fmla="*/ 520146 h 6105653"/>
              <a:gd name="connsiteX10" fmla="*/ 8637984 w 12191999"/>
              <a:gd name="connsiteY10" fmla="*/ 459090 h 6105653"/>
              <a:gd name="connsiteX11" fmla="*/ 8784431 w 12191999"/>
              <a:gd name="connsiteY11" fmla="*/ 290457 h 6105653"/>
              <a:gd name="connsiteX12" fmla="*/ 8948737 w 12191999"/>
              <a:gd name="connsiteY12" fmla="*/ 339884 h 6105653"/>
              <a:gd name="connsiteX13" fmla="*/ 8848725 w 12191999"/>
              <a:gd name="connsiteY13" fmla="*/ 697501 h 6105653"/>
              <a:gd name="connsiteX14" fmla="*/ 9238059 w 12191999"/>
              <a:gd name="connsiteY14" fmla="*/ 165437 h 6105653"/>
              <a:gd name="connsiteX15" fmla="*/ 9255919 w 12191999"/>
              <a:gd name="connsiteY15" fmla="*/ 255567 h 6105653"/>
              <a:gd name="connsiteX16" fmla="*/ 9477374 w 12191999"/>
              <a:gd name="connsiteY16" fmla="*/ 578295 h 6105653"/>
              <a:gd name="connsiteX17" fmla="*/ 9488091 w 12191999"/>
              <a:gd name="connsiteY17" fmla="*/ 595740 h 6105653"/>
              <a:gd name="connsiteX18" fmla="*/ 9627393 w 12191999"/>
              <a:gd name="connsiteY18" fmla="*/ 650981 h 6105653"/>
              <a:gd name="connsiteX19" fmla="*/ 9648824 w 12191999"/>
              <a:gd name="connsiteY19" fmla="*/ 825429 h 6105653"/>
              <a:gd name="connsiteX20" fmla="*/ 9616678 w 12191999"/>
              <a:gd name="connsiteY20" fmla="*/ 970802 h 6105653"/>
              <a:gd name="connsiteX21" fmla="*/ 9655968 w 12191999"/>
              <a:gd name="connsiteY21" fmla="*/ 1127805 h 6105653"/>
              <a:gd name="connsiteX22" fmla="*/ 9638109 w 12191999"/>
              <a:gd name="connsiteY22" fmla="*/ 1267362 h 6105653"/>
              <a:gd name="connsiteX23" fmla="*/ 9663111 w 12191999"/>
              <a:gd name="connsiteY23" fmla="*/ 1386568 h 6105653"/>
              <a:gd name="connsiteX24" fmla="*/ 9780984 w 12191999"/>
              <a:gd name="connsiteY24" fmla="*/ 1270269 h 6105653"/>
              <a:gd name="connsiteX25" fmla="*/ 9780984 w 12191999"/>
              <a:gd name="connsiteY25" fmla="*/ 1107452 h 6105653"/>
              <a:gd name="connsiteX26" fmla="*/ 9855993 w 12191999"/>
              <a:gd name="connsiteY26" fmla="*/ 991154 h 6105653"/>
              <a:gd name="connsiteX27" fmla="*/ 9991724 w 12191999"/>
              <a:gd name="connsiteY27" fmla="*/ 880670 h 6105653"/>
              <a:gd name="connsiteX28" fmla="*/ 10209609 w 12191999"/>
              <a:gd name="connsiteY28" fmla="*/ 491071 h 6105653"/>
              <a:gd name="connsiteX29" fmla="*/ 10291762 w 12191999"/>
              <a:gd name="connsiteY29" fmla="*/ 421292 h 6105653"/>
              <a:gd name="connsiteX30" fmla="*/ 9973865 w 12191999"/>
              <a:gd name="connsiteY30" fmla="*/ 1531941 h 6105653"/>
              <a:gd name="connsiteX31" fmla="*/ 10106024 w 12191999"/>
              <a:gd name="connsiteY31" fmla="*/ 1188861 h 6105653"/>
              <a:gd name="connsiteX32" fmla="*/ 10081022 w 12191999"/>
              <a:gd name="connsiteY32" fmla="*/ 1421458 h 6105653"/>
              <a:gd name="connsiteX33" fmla="*/ 10170318 w 12191999"/>
              <a:gd name="connsiteY33" fmla="*/ 1549385 h 6105653"/>
              <a:gd name="connsiteX34" fmla="*/ 10198893 w 12191999"/>
              <a:gd name="connsiteY34" fmla="*/ 1549385 h 6105653"/>
              <a:gd name="connsiteX35" fmla="*/ 10281046 w 12191999"/>
              <a:gd name="connsiteY35" fmla="*/ 1453439 h 6105653"/>
              <a:gd name="connsiteX36" fmla="*/ 10334625 w 12191999"/>
              <a:gd name="connsiteY36" fmla="*/ 1398198 h 6105653"/>
              <a:gd name="connsiteX37" fmla="*/ 10527506 w 12191999"/>
              <a:gd name="connsiteY37" fmla="*/ 1247010 h 6105653"/>
              <a:gd name="connsiteX38" fmla="*/ 10548937 w 12191999"/>
              <a:gd name="connsiteY38" fmla="*/ 1354586 h 6105653"/>
              <a:gd name="connsiteX39" fmla="*/ 10588228 w 12191999"/>
              <a:gd name="connsiteY39" fmla="*/ 1395290 h 6105653"/>
              <a:gd name="connsiteX40" fmla="*/ 10645378 w 12191999"/>
              <a:gd name="connsiteY40" fmla="*/ 1366216 h 6105653"/>
              <a:gd name="connsiteX41" fmla="*/ 10820400 w 12191999"/>
              <a:gd name="connsiteY41" fmla="*/ 1031858 h 6105653"/>
              <a:gd name="connsiteX42" fmla="*/ 10956131 w 12191999"/>
              <a:gd name="connsiteY42" fmla="*/ 1005691 h 6105653"/>
              <a:gd name="connsiteX43" fmla="*/ 10977562 w 12191999"/>
              <a:gd name="connsiteY43" fmla="*/ 1069655 h 6105653"/>
              <a:gd name="connsiteX44" fmla="*/ 10966847 w 12191999"/>
              <a:gd name="connsiteY44" fmla="*/ 1142341 h 6105653"/>
              <a:gd name="connsiteX45" fmla="*/ 11074003 w 12191999"/>
              <a:gd name="connsiteY45" fmla="*/ 1084192 h 6105653"/>
              <a:gd name="connsiteX46" fmla="*/ 11181159 w 12191999"/>
              <a:gd name="connsiteY46" fmla="*/ 848688 h 6105653"/>
              <a:gd name="connsiteX47" fmla="*/ 11238309 w 12191999"/>
              <a:gd name="connsiteY47" fmla="*/ 805077 h 6105653"/>
              <a:gd name="connsiteX48" fmla="*/ 11266884 w 12191999"/>
              <a:gd name="connsiteY48" fmla="*/ 863226 h 6105653"/>
              <a:gd name="connsiteX49" fmla="*/ 11277600 w 12191999"/>
              <a:gd name="connsiteY49" fmla="*/ 906838 h 6105653"/>
              <a:gd name="connsiteX50" fmla="*/ 11724084 w 12191999"/>
              <a:gd name="connsiteY50" fmla="*/ 5527 h 6105653"/>
              <a:gd name="connsiteX51" fmla="*/ 11727656 w 12191999"/>
              <a:gd name="connsiteY51" fmla="*/ 209048 h 6105653"/>
              <a:gd name="connsiteX52" fmla="*/ 11656218 w 12191999"/>
              <a:gd name="connsiteY52" fmla="*/ 409663 h 6105653"/>
              <a:gd name="connsiteX53" fmla="*/ 11666934 w 12191999"/>
              <a:gd name="connsiteY53" fmla="*/ 621907 h 6105653"/>
              <a:gd name="connsiteX54" fmla="*/ 11631215 w 12191999"/>
              <a:gd name="connsiteY54" fmla="*/ 822521 h 6105653"/>
              <a:gd name="connsiteX55" fmla="*/ 11631215 w 12191999"/>
              <a:gd name="connsiteY55" fmla="*/ 996969 h 6105653"/>
              <a:gd name="connsiteX56" fmla="*/ 11684793 w 12191999"/>
              <a:gd name="connsiteY56" fmla="*/ 834151 h 6105653"/>
              <a:gd name="connsiteX57" fmla="*/ 11774090 w 12191999"/>
              <a:gd name="connsiteY57" fmla="*/ 773095 h 6105653"/>
              <a:gd name="connsiteX58" fmla="*/ 11856243 w 12191999"/>
              <a:gd name="connsiteY58" fmla="*/ 793447 h 6105653"/>
              <a:gd name="connsiteX59" fmla="*/ 11831240 w 12191999"/>
              <a:gd name="connsiteY59" fmla="*/ 860319 h 6105653"/>
              <a:gd name="connsiteX60" fmla="*/ 11738371 w 12191999"/>
              <a:gd name="connsiteY60" fmla="*/ 938820 h 6105653"/>
              <a:gd name="connsiteX61" fmla="*/ 11795521 w 12191999"/>
              <a:gd name="connsiteY61" fmla="*/ 956264 h 6105653"/>
              <a:gd name="connsiteX62" fmla="*/ 11838384 w 12191999"/>
              <a:gd name="connsiteY62" fmla="*/ 1002784 h 6105653"/>
              <a:gd name="connsiteX63" fmla="*/ 11816952 w 12191999"/>
              <a:gd name="connsiteY63" fmla="*/ 1270269 h 6105653"/>
              <a:gd name="connsiteX64" fmla="*/ 11999118 w 12191999"/>
              <a:gd name="connsiteY64" fmla="*/ 1092915 h 6105653"/>
              <a:gd name="connsiteX65" fmla="*/ 12027693 w 12191999"/>
              <a:gd name="connsiteY65" fmla="*/ 979524 h 6105653"/>
              <a:gd name="connsiteX66" fmla="*/ 12102703 w 12191999"/>
              <a:gd name="connsiteY66" fmla="*/ 953357 h 6105653"/>
              <a:gd name="connsiteX67" fmla="*/ 12120562 w 12191999"/>
              <a:gd name="connsiteY67" fmla="*/ 1005691 h 6105653"/>
              <a:gd name="connsiteX68" fmla="*/ 12056268 w 12191999"/>
              <a:gd name="connsiteY68" fmla="*/ 1267362 h 6105653"/>
              <a:gd name="connsiteX69" fmla="*/ 12081272 w 12191999"/>
              <a:gd name="connsiteY69" fmla="*/ 1310974 h 6105653"/>
              <a:gd name="connsiteX70" fmla="*/ 12191999 w 12191999"/>
              <a:gd name="connsiteY70" fmla="*/ 1008598 h 6105653"/>
              <a:gd name="connsiteX71" fmla="*/ 12191999 w 12191999"/>
              <a:gd name="connsiteY71" fmla="*/ 6105653 h 6105653"/>
              <a:gd name="connsiteX72" fmla="*/ 0 w 12191999"/>
              <a:gd name="connsiteY72" fmla="*/ 6105653 h 6105653"/>
              <a:gd name="connsiteX73" fmla="*/ 0 w 12191999"/>
              <a:gd name="connsiteY73" fmla="*/ 927116 h 6105653"/>
              <a:gd name="connsiteX74" fmla="*/ 61930 w 12191999"/>
              <a:gd name="connsiteY74" fmla="*/ 902578 h 6105653"/>
              <a:gd name="connsiteX75" fmla="*/ 155971 w 12191999"/>
              <a:gd name="connsiteY75" fmla="*/ 883588 h 6105653"/>
              <a:gd name="connsiteX76" fmla="*/ 277414 w 12191999"/>
              <a:gd name="connsiteY76" fmla="*/ 802179 h 6105653"/>
              <a:gd name="connsiteX77" fmla="*/ 638174 w 12191999"/>
              <a:gd name="connsiteY77" fmla="*/ 430025 h 6105653"/>
              <a:gd name="connsiteX78" fmla="*/ 477440 w 12191999"/>
              <a:gd name="connsiteY78" fmla="*/ 784735 h 6105653"/>
              <a:gd name="connsiteX79" fmla="*/ 827483 w 12191999"/>
              <a:gd name="connsiteY79" fmla="*/ 418395 h 6105653"/>
              <a:gd name="connsiteX80" fmla="*/ 956071 w 12191999"/>
              <a:gd name="connsiteY80" fmla="*/ 241040 h 6105653"/>
              <a:gd name="connsiteX81" fmla="*/ 999268 w 12191999"/>
              <a:gd name="connsiteY81" fmla="*/ 192386 h 6105653"/>
              <a:gd name="connsiteX82" fmla="*/ 1031080 w 12191999"/>
              <a:gd name="connsiteY82" fmla="*/ 197429 h 6105653"/>
              <a:gd name="connsiteX83" fmla="*/ 1048940 w 12191999"/>
              <a:gd name="connsiteY83" fmla="*/ 275930 h 6105653"/>
              <a:gd name="connsiteX84" fmla="*/ 1020365 w 12191999"/>
              <a:gd name="connsiteY84" fmla="*/ 517249 h 6105653"/>
              <a:gd name="connsiteX85" fmla="*/ 1256108 w 12191999"/>
              <a:gd name="connsiteY85" fmla="*/ 217780 h 6105653"/>
              <a:gd name="connsiteX86" fmla="*/ 1220389 w 12191999"/>
              <a:gd name="connsiteY86" fmla="*/ 441654 h 6105653"/>
              <a:gd name="connsiteX87" fmla="*/ 1313258 w 12191999"/>
              <a:gd name="connsiteY87" fmla="*/ 505619 h 6105653"/>
              <a:gd name="connsiteX88" fmla="*/ 1463277 w 12191999"/>
              <a:gd name="connsiteY88" fmla="*/ 610287 h 6105653"/>
              <a:gd name="connsiteX89" fmla="*/ 1545430 w 12191999"/>
              <a:gd name="connsiteY89" fmla="*/ 682974 h 6105653"/>
              <a:gd name="connsiteX90" fmla="*/ 1809749 w 12191999"/>
              <a:gd name="connsiteY90" fmla="*/ 712048 h 6105653"/>
              <a:gd name="connsiteX91" fmla="*/ 2099071 w 12191999"/>
              <a:gd name="connsiteY91" fmla="*/ 650992 h 6105653"/>
              <a:gd name="connsiteX92" fmla="*/ 2245518 w 12191999"/>
              <a:gd name="connsiteY92" fmla="*/ 482359 h 6105653"/>
              <a:gd name="connsiteX93" fmla="*/ 2409824 w 12191999"/>
              <a:gd name="connsiteY93" fmla="*/ 531786 h 6105653"/>
              <a:gd name="connsiteX94" fmla="*/ 2309812 w 12191999"/>
              <a:gd name="connsiteY94" fmla="*/ 889403 h 6105653"/>
              <a:gd name="connsiteX95" fmla="*/ 2699146 w 12191999"/>
              <a:gd name="connsiteY95" fmla="*/ 357339 h 6105653"/>
              <a:gd name="connsiteX96" fmla="*/ 2717006 w 12191999"/>
              <a:gd name="connsiteY96" fmla="*/ 447469 h 6105653"/>
              <a:gd name="connsiteX97" fmla="*/ 2938461 w 12191999"/>
              <a:gd name="connsiteY97" fmla="*/ 770197 h 6105653"/>
              <a:gd name="connsiteX98" fmla="*/ 2949178 w 12191999"/>
              <a:gd name="connsiteY98" fmla="*/ 787642 h 6105653"/>
              <a:gd name="connsiteX99" fmla="*/ 3088480 w 12191999"/>
              <a:gd name="connsiteY99" fmla="*/ 842883 h 6105653"/>
              <a:gd name="connsiteX100" fmla="*/ 3109911 w 12191999"/>
              <a:gd name="connsiteY100" fmla="*/ 1017331 h 6105653"/>
              <a:gd name="connsiteX101" fmla="*/ 3077765 w 12191999"/>
              <a:gd name="connsiteY101" fmla="*/ 1162704 h 6105653"/>
              <a:gd name="connsiteX102" fmla="*/ 3117055 w 12191999"/>
              <a:gd name="connsiteY102" fmla="*/ 1319707 h 6105653"/>
              <a:gd name="connsiteX103" fmla="*/ 3099196 w 12191999"/>
              <a:gd name="connsiteY103" fmla="*/ 1459264 h 6105653"/>
              <a:gd name="connsiteX104" fmla="*/ 3124198 w 12191999"/>
              <a:gd name="connsiteY104" fmla="*/ 1578470 h 6105653"/>
              <a:gd name="connsiteX105" fmla="*/ 3242071 w 12191999"/>
              <a:gd name="connsiteY105" fmla="*/ 1462171 h 6105653"/>
              <a:gd name="connsiteX106" fmla="*/ 3242071 w 12191999"/>
              <a:gd name="connsiteY106" fmla="*/ 1299354 h 6105653"/>
              <a:gd name="connsiteX107" fmla="*/ 3317080 w 12191999"/>
              <a:gd name="connsiteY107" fmla="*/ 1183056 h 6105653"/>
              <a:gd name="connsiteX108" fmla="*/ 3452811 w 12191999"/>
              <a:gd name="connsiteY108" fmla="*/ 1072572 h 6105653"/>
              <a:gd name="connsiteX109" fmla="*/ 3670696 w 12191999"/>
              <a:gd name="connsiteY109" fmla="*/ 682973 h 6105653"/>
              <a:gd name="connsiteX110" fmla="*/ 3752849 w 12191999"/>
              <a:gd name="connsiteY110" fmla="*/ 613194 h 6105653"/>
              <a:gd name="connsiteX111" fmla="*/ 3434952 w 12191999"/>
              <a:gd name="connsiteY111" fmla="*/ 1723843 h 6105653"/>
              <a:gd name="connsiteX112" fmla="*/ 3567111 w 12191999"/>
              <a:gd name="connsiteY112" fmla="*/ 1380763 h 6105653"/>
              <a:gd name="connsiteX113" fmla="*/ 3542109 w 12191999"/>
              <a:gd name="connsiteY113" fmla="*/ 1613360 h 6105653"/>
              <a:gd name="connsiteX114" fmla="*/ 3631405 w 12191999"/>
              <a:gd name="connsiteY114" fmla="*/ 1741287 h 6105653"/>
              <a:gd name="connsiteX115" fmla="*/ 3659980 w 12191999"/>
              <a:gd name="connsiteY115" fmla="*/ 1741287 h 6105653"/>
              <a:gd name="connsiteX116" fmla="*/ 3742133 w 12191999"/>
              <a:gd name="connsiteY116" fmla="*/ 1645341 h 6105653"/>
              <a:gd name="connsiteX117" fmla="*/ 3795712 w 12191999"/>
              <a:gd name="connsiteY117" fmla="*/ 1590100 h 6105653"/>
              <a:gd name="connsiteX118" fmla="*/ 3988593 w 12191999"/>
              <a:gd name="connsiteY118" fmla="*/ 1438912 h 6105653"/>
              <a:gd name="connsiteX119" fmla="*/ 4010024 w 12191999"/>
              <a:gd name="connsiteY119" fmla="*/ 1546488 h 6105653"/>
              <a:gd name="connsiteX120" fmla="*/ 4049315 w 12191999"/>
              <a:gd name="connsiteY120" fmla="*/ 1587192 h 6105653"/>
              <a:gd name="connsiteX121" fmla="*/ 4106465 w 12191999"/>
              <a:gd name="connsiteY121" fmla="*/ 1558118 h 6105653"/>
              <a:gd name="connsiteX122" fmla="*/ 4281487 w 12191999"/>
              <a:gd name="connsiteY122" fmla="*/ 1223760 h 6105653"/>
              <a:gd name="connsiteX123" fmla="*/ 4417219 w 12191999"/>
              <a:gd name="connsiteY123" fmla="*/ 1197593 h 6105653"/>
              <a:gd name="connsiteX124" fmla="*/ 4438649 w 12191999"/>
              <a:gd name="connsiteY124" fmla="*/ 1261557 h 6105653"/>
              <a:gd name="connsiteX125" fmla="*/ 4427935 w 12191999"/>
              <a:gd name="connsiteY125" fmla="*/ 1334243 h 6105653"/>
              <a:gd name="connsiteX126" fmla="*/ 4535090 w 12191999"/>
              <a:gd name="connsiteY126" fmla="*/ 1276094 h 6105653"/>
              <a:gd name="connsiteX127" fmla="*/ 4642246 w 12191999"/>
              <a:gd name="connsiteY127" fmla="*/ 1040590 h 6105653"/>
              <a:gd name="connsiteX128" fmla="*/ 4699396 w 12191999"/>
              <a:gd name="connsiteY128" fmla="*/ 996979 h 6105653"/>
              <a:gd name="connsiteX129" fmla="*/ 4727971 w 12191999"/>
              <a:gd name="connsiteY129" fmla="*/ 1055128 h 6105653"/>
              <a:gd name="connsiteX130" fmla="*/ 4738688 w 12191999"/>
              <a:gd name="connsiteY130" fmla="*/ 1098740 h 6105653"/>
              <a:gd name="connsiteX131" fmla="*/ 5185172 w 12191999"/>
              <a:gd name="connsiteY131" fmla="*/ 197429 h 6105653"/>
              <a:gd name="connsiteX132" fmla="*/ 5188744 w 12191999"/>
              <a:gd name="connsiteY132" fmla="*/ 400950 h 6105653"/>
              <a:gd name="connsiteX133" fmla="*/ 5117306 w 12191999"/>
              <a:gd name="connsiteY133" fmla="*/ 601565 h 6105653"/>
              <a:gd name="connsiteX134" fmla="*/ 5128021 w 12191999"/>
              <a:gd name="connsiteY134" fmla="*/ 813809 h 6105653"/>
              <a:gd name="connsiteX135" fmla="*/ 5092302 w 12191999"/>
              <a:gd name="connsiteY135" fmla="*/ 1014423 h 6105653"/>
              <a:gd name="connsiteX136" fmla="*/ 5092302 w 12191999"/>
              <a:gd name="connsiteY136" fmla="*/ 1188871 h 6105653"/>
              <a:gd name="connsiteX137" fmla="*/ 5145880 w 12191999"/>
              <a:gd name="connsiteY137" fmla="*/ 1026053 h 6105653"/>
              <a:gd name="connsiteX138" fmla="*/ 5235177 w 12191999"/>
              <a:gd name="connsiteY138" fmla="*/ 964997 h 6105653"/>
              <a:gd name="connsiteX139" fmla="*/ 5317331 w 12191999"/>
              <a:gd name="connsiteY139" fmla="*/ 985349 h 6105653"/>
              <a:gd name="connsiteX140" fmla="*/ 5292327 w 12191999"/>
              <a:gd name="connsiteY140" fmla="*/ 1052221 h 6105653"/>
              <a:gd name="connsiteX141" fmla="*/ 5199458 w 12191999"/>
              <a:gd name="connsiteY141" fmla="*/ 1130722 h 6105653"/>
              <a:gd name="connsiteX142" fmla="*/ 5256608 w 12191999"/>
              <a:gd name="connsiteY142" fmla="*/ 1148166 h 6105653"/>
              <a:gd name="connsiteX143" fmla="*/ 5299471 w 12191999"/>
              <a:gd name="connsiteY143" fmla="*/ 1194686 h 6105653"/>
              <a:gd name="connsiteX144" fmla="*/ 5278039 w 12191999"/>
              <a:gd name="connsiteY144" fmla="*/ 1462171 h 6105653"/>
              <a:gd name="connsiteX145" fmla="*/ 5460205 w 12191999"/>
              <a:gd name="connsiteY145" fmla="*/ 1284817 h 6105653"/>
              <a:gd name="connsiteX146" fmla="*/ 5488780 w 12191999"/>
              <a:gd name="connsiteY146" fmla="*/ 1171426 h 6105653"/>
              <a:gd name="connsiteX147" fmla="*/ 5539513 w 12191999"/>
              <a:gd name="connsiteY147" fmla="*/ 1140353 h 6105653"/>
              <a:gd name="connsiteX148" fmla="*/ 5552720 w 12191999"/>
              <a:gd name="connsiteY148" fmla="*/ 1143022 h 6105653"/>
              <a:gd name="connsiteX149" fmla="*/ 5574208 w 12191999"/>
              <a:gd name="connsiteY149" fmla="*/ 1115811 h 6105653"/>
              <a:gd name="connsiteX150" fmla="*/ 5734050 w 12191999"/>
              <a:gd name="connsiteY150" fmla="*/ 1075470 h 6105653"/>
              <a:gd name="connsiteX151" fmla="*/ 5798343 w 12191999"/>
              <a:gd name="connsiteY151" fmla="*/ 1020228 h 6105653"/>
              <a:gd name="connsiteX152" fmla="*/ 5884068 w 12191999"/>
              <a:gd name="connsiteY152" fmla="*/ 883578 h 6105653"/>
              <a:gd name="connsiteX153" fmla="*/ 6066234 w 12191999"/>
              <a:gd name="connsiteY153" fmla="*/ 645166 h 6105653"/>
              <a:gd name="connsiteX154" fmla="*/ 6109096 w 12191999"/>
              <a:gd name="connsiteY154" fmla="*/ 732391 h 6105653"/>
              <a:gd name="connsiteX155" fmla="*/ 5998368 w 12191999"/>
              <a:gd name="connsiteY155" fmla="*/ 985338 h 6105653"/>
              <a:gd name="connsiteX156" fmla="*/ 5969793 w 12191999"/>
              <a:gd name="connsiteY156" fmla="*/ 1168509 h 6105653"/>
              <a:gd name="connsiteX157" fmla="*/ 6162674 w 12191999"/>
              <a:gd name="connsiteY157" fmla="*/ 909745 h 6105653"/>
              <a:gd name="connsiteX158" fmla="*/ 6412705 w 12191999"/>
              <a:gd name="connsiteY158" fmla="*/ 659704 h 6105653"/>
              <a:gd name="connsiteX159" fmla="*/ 6366271 w 12191999"/>
              <a:gd name="connsiteY159" fmla="*/ 851596 h 6105653"/>
              <a:gd name="connsiteX160" fmla="*/ 6398418 w 12191999"/>
              <a:gd name="connsiteY160" fmla="*/ 860319 h 6105653"/>
              <a:gd name="connsiteX161" fmla="*/ 6694884 w 12191999"/>
              <a:gd name="connsiteY161" fmla="*/ 691686 h 6105653"/>
              <a:gd name="connsiteX162" fmla="*/ 6816327 w 12191999"/>
              <a:gd name="connsiteY162" fmla="*/ 610277 h 6105653"/>
              <a:gd name="connsiteX163" fmla="*/ 7177087 w 12191999"/>
              <a:gd name="connsiteY163" fmla="*/ 238123 h 6105653"/>
              <a:gd name="connsiteX164" fmla="*/ 7016353 w 12191999"/>
              <a:gd name="connsiteY164" fmla="*/ 592833 h 6105653"/>
              <a:gd name="connsiteX165" fmla="*/ 7366396 w 12191999"/>
              <a:gd name="connsiteY165" fmla="*/ 226493 h 6105653"/>
              <a:gd name="connsiteX166" fmla="*/ 7494984 w 12191999"/>
              <a:gd name="connsiteY166" fmla="*/ 49138 h 6105653"/>
              <a:gd name="connsiteX167" fmla="*/ 7538181 w 12191999"/>
              <a:gd name="connsiteY167" fmla="*/ 484 h 6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1999" h="6105653">
                <a:moveTo>
                  <a:pt x="7538181" y="484"/>
                </a:moveTo>
                <a:cubicBezTo>
                  <a:pt x="7546999" y="-833"/>
                  <a:pt x="7557492" y="439"/>
                  <a:pt x="7569993" y="5527"/>
                </a:cubicBezTo>
                <a:cubicBezTo>
                  <a:pt x="7612855" y="22971"/>
                  <a:pt x="7598567" y="54953"/>
                  <a:pt x="7587853" y="84028"/>
                </a:cubicBezTo>
                <a:cubicBezTo>
                  <a:pt x="7559278" y="153806"/>
                  <a:pt x="7559278" y="229401"/>
                  <a:pt x="7559278" y="325347"/>
                </a:cubicBezTo>
                <a:cubicBezTo>
                  <a:pt x="7695009" y="243938"/>
                  <a:pt x="7652146" y="95658"/>
                  <a:pt x="7795021" y="25878"/>
                </a:cubicBezTo>
                <a:cubicBezTo>
                  <a:pt x="7820024" y="113102"/>
                  <a:pt x="7770018" y="179974"/>
                  <a:pt x="7759302" y="249752"/>
                </a:cubicBezTo>
                <a:cubicBezTo>
                  <a:pt x="7748587" y="313717"/>
                  <a:pt x="7773590" y="328254"/>
                  <a:pt x="7852171" y="313717"/>
                </a:cubicBezTo>
                <a:cubicBezTo>
                  <a:pt x="7973615" y="290457"/>
                  <a:pt x="8034337" y="325347"/>
                  <a:pt x="8002190" y="418385"/>
                </a:cubicBezTo>
                <a:cubicBezTo>
                  <a:pt x="7970043" y="505609"/>
                  <a:pt x="8016478" y="514331"/>
                  <a:pt x="8084343" y="491072"/>
                </a:cubicBezTo>
                <a:cubicBezTo>
                  <a:pt x="8184355" y="456182"/>
                  <a:pt x="8262937" y="493979"/>
                  <a:pt x="8348662" y="520146"/>
                </a:cubicBezTo>
                <a:cubicBezTo>
                  <a:pt x="8477249" y="560851"/>
                  <a:pt x="8541543" y="543406"/>
                  <a:pt x="8637984" y="459090"/>
                </a:cubicBezTo>
                <a:cubicBezTo>
                  <a:pt x="8691561" y="409663"/>
                  <a:pt x="8737996" y="360236"/>
                  <a:pt x="8784431" y="290457"/>
                </a:cubicBezTo>
                <a:cubicBezTo>
                  <a:pt x="8809434" y="450367"/>
                  <a:pt x="8895158" y="284642"/>
                  <a:pt x="8948737" y="339884"/>
                </a:cubicBezTo>
                <a:cubicBezTo>
                  <a:pt x="8970168" y="453274"/>
                  <a:pt x="8798717" y="543406"/>
                  <a:pt x="8848725" y="697501"/>
                </a:cubicBezTo>
                <a:cubicBezTo>
                  <a:pt x="8995171" y="511424"/>
                  <a:pt x="9041606" y="302087"/>
                  <a:pt x="9238059" y="165437"/>
                </a:cubicBezTo>
                <a:cubicBezTo>
                  <a:pt x="9280921" y="197419"/>
                  <a:pt x="9238059" y="229401"/>
                  <a:pt x="9255919" y="255567"/>
                </a:cubicBezTo>
                <a:cubicBezTo>
                  <a:pt x="9266634" y="255567"/>
                  <a:pt x="9198767" y="560851"/>
                  <a:pt x="9477374" y="578295"/>
                </a:cubicBezTo>
                <a:cubicBezTo>
                  <a:pt x="9477374" y="584110"/>
                  <a:pt x="9477374" y="589925"/>
                  <a:pt x="9488091" y="595740"/>
                </a:cubicBezTo>
                <a:cubicBezTo>
                  <a:pt x="9527380" y="627722"/>
                  <a:pt x="9620249" y="598648"/>
                  <a:pt x="9627393" y="650981"/>
                </a:cubicBezTo>
                <a:cubicBezTo>
                  <a:pt x="9634537" y="709131"/>
                  <a:pt x="9666684" y="764373"/>
                  <a:pt x="9648824" y="825429"/>
                </a:cubicBezTo>
                <a:cubicBezTo>
                  <a:pt x="9634537" y="871948"/>
                  <a:pt x="9616678" y="921374"/>
                  <a:pt x="9616678" y="970802"/>
                </a:cubicBezTo>
                <a:cubicBezTo>
                  <a:pt x="9616678" y="1023136"/>
                  <a:pt x="9495233" y="1095822"/>
                  <a:pt x="9655968" y="1127805"/>
                </a:cubicBezTo>
                <a:cubicBezTo>
                  <a:pt x="9663111" y="1127805"/>
                  <a:pt x="9645252" y="1217935"/>
                  <a:pt x="9638109" y="1267362"/>
                </a:cubicBezTo>
                <a:cubicBezTo>
                  <a:pt x="9630965" y="1308066"/>
                  <a:pt x="9598818" y="1357494"/>
                  <a:pt x="9663111" y="1386568"/>
                </a:cubicBezTo>
                <a:cubicBezTo>
                  <a:pt x="9702403" y="1401105"/>
                  <a:pt x="9773840" y="1331326"/>
                  <a:pt x="9780984" y="1270269"/>
                </a:cubicBezTo>
                <a:cubicBezTo>
                  <a:pt x="9788127" y="1215028"/>
                  <a:pt x="9795271" y="1159787"/>
                  <a:pt x="9780984" y="1107452"/>
                </a:cubicBezTo>
                <a:cubicBezTo>
                  <a:pt x="9763125" y="1043488"/>
                  <a:pt x="9791699" y="1008598"/>
                  <a:pt x="9855993" y="991154"/>
                </a:cubicBezTo>
                <a:cubicBezTo>
                  <a:pt x="9923858" y="970802"/>
                  <a:pt x="9959577" y="933005"/>
                  <a:pt x="9991724" y="880670"/>
                </a:cubicBezTo>
                <a:cubicBezTo>
                  <a:pt x="10070305" y="752742"/>
                  <a:pt x="10163174" y="630630"/>
                  <a:pt x="10209609" y="491071"/>
                </a:cubicBezTo>
                <a:cubicBezTo>
                  <a:pt x="10216753" y="464905"/>
                  <a:pt x="10231040" y="432923"/>
                  <a:pt x="10291762" y="421292"/>
                </a:cubicBezTo>
                <a:cubicBezTo>
                  <a:pt x="10198893" y="799262"/>
                  <a:pt x="9959577" y="1142341"/>
                  <a:pt x="9973865" y="1531941"/>
                </a:cubicBezTo>
                <a:cubicBezTo>
                  <a:pt x="10048874" y="1427272"/>
                  <a:pt x="10052446" y="1302252"/>
                  <a:pt x="10106024" y="1188861"/>
                </a:cubicBezTo>
                <a:cubicBezTo>
                  <a:pt x="10145315" y="1270269"/>
                  <a:pt x="10102453" y="1345863"/>
                  <a:pt x="10081022" y="1421458"/>
                </a:cubicBezTo>
                <a:cubicBezTo>
                  <a:pt x="10063162" y="1485421"/>
                  <a:pt x="10059590" y="1543570"/>
                  <a:pt x="10170318" y="1549385"/>
                </a:cubicBezTo>
                <a:cubicBezTo>
                  <a:pt x="10181034" y="1549385"/>
                  <a:pt x="10188178" y="1549385"/>
                  <a:pt x="10198893" y="1549385"/>
                </a:cubicBezTo>
                <a:cubicBezTo>
                  <a:pt x="10245327" y="1526126"/>
                  <a:pt x="10266759" y="1494144"/>
                  <a:pt x="10281046" y="1453439"/>
                </a:cubicBezTo>
                <a:cubicBezTo>
                  <a:pt x="10288190" y="1430180"/>
                  <a:pt x="10302477" y="1398198"/>
                  <a:pt x="10334625" y="1398198"/>
                </a:cubicBezTo>
                <a:cubicBezTo>
                  <a:pt x="10456068" y="1401105"/>
                  <a:pt x="10491787" y="1322604"/>
                  <a:pt x="10527506" y="1247010"/>
                </a:cubicBezTo>
                <a:cubicBezTo>
                  <a:pt x="10588228" y="1287714"/>
                  <a:pt x="10545365" y="1322604"/>
                  <a:pt x="10548937" y="1354586"/>
                </a:cubicBezTo>
                <a:cubicBezTo>
                  <a:pt x="10552509" y="1374938"/>
                  <a:pt x="10556080" y="1395290"/>
                  <a:pt x="10588228" y="1395290"/>
                </a:cubicBezTo>
                <a:cubicBezTo>
                  <a:pt x="10613230" y="1395290"/>
                  <a:pt x="10645378" y="1386568"/>
                  <a:pt x="10645378" y="1366216"/>
                </a:cubicBezTo>
                <a:cubicBezTo>
                  <a:pt x="10648949" y="1238288"/>
                  <a:pt x="10820400" y="1165601"/>
                  <a:pt x="10820400" y="1031858"/>
                </a:cubicBezTo>
                <a:cubicBezTo>
                  <a:pt x="10820400" y="950449"/>
                  <a:pt x="10916840" y="1072563"/>
                  <a:pt x="10956131" y="1005691"/>
                </a:cubicBezTo>
                <a:cubicBezTo>
                  <a:pt x="10966847" y="991154"/>
                  <a:pt x="10981133" y="1046395"/>
                  <a:pt x="10977562" y="1069655"/>
                </a:cubicBezTo>
                <a:cubicBezTo>
                  <a:pt x="10973991" y="1092915"/>
                  <a:pt x="10948987" y="1113267"/>
                  <a:pt x="10966847" y="1142341"/>
                </a:cubicBezTo>
                <a:cubicBezTo>
                  <a:pt x="11031140" y="1156879"/>
                  <a:pt x="11056143" y="1119081"/>
                  <a:pt x="11074003" y="1084192"/>
                </a:cubicBezTo>
                <a:cubicBezTo>
                  <a:pt x="11116865" y="1008598"/>
                  <a:pt x="11166871" y="933005"/>
                  <a:pt x="11181159" y="848688"/>
                </a:cubicBezTo>
                <a:cubicBezTo>
                  <a:pt x="11184730" y="819614"/>
                  <a:pt x="11202590" y="802169"/>
                  <a:pt x="11238309" y="805077"/>
                </a:cubicBezTo>
                <a:cubicBezTo>
                  <a:pt x="11284744" y="810891"/>
                  <a:pt x="11270456" y="839966"/>
                  <a:pt x="11266884" y="863226"/>
                </a:cubicBezTo>
                <a:cubicBezTo>
                  <a:pt x="11263312" y="877763"/>
                  <a:pt x="11252596" y="892300"/>
                  <a:pt x="11277600" y="906838"/>
                </a:cubicBezTo>
                <a:cubicBezTo>
                  <a:pt x="11531203" y="566666"/>
                  <a:pt x="11516915" y="386403"/>
                  <a:pt x="11724084" y="5527"/>
                </a:cubicBezTo>
                <a:cubicBezTo>
                  <a:pt x="11763375" y="89842"/>
                  <a:pt x="11734800" y="150899"/>
                  <a:pt x="11727656" y="209048"/>
                </a:cubicBezTo>
                <a:cubicBezTo>
                  <a:pt x="11709796" y="354421"/>
                  <a:pt x="11677649" y="264290"/>
                  <a:pt x="11656218" y="409663"/>
                </a:cubicBezTo>
                <a:cubicBezTo>
                  <a:pt x="11645503" y="479442"/>
                  <a:pt x="11609784" y="543406"/>
                  <a:pt x="11666934" y="621907"/>
                </a:cubicBezTo>
                <a:cubicBezTo>
                  <a:pt x="11706225" y="674241"/>
                  <a:pt x="11663362" y="758557"/>
                  <a:pt x="11631215" y="822521"/>
                </a:cubicBezTo>
                <a:cubicBezTo>
                  <a:pt x="11602640" y="874856"/>
                  <a:pt x="11595497" y="927190"/>
                  <a:pt x="11631215" y="996969"/>
                </a:cubicBezTo>
                <a:cubicBezTo>
                  <a:pt x="11652646" y="933005"/>
                  <a:pt x="11670505" y="883578"/>
                  <a:pt x="11684793" y="834151"/>
                </a:cubicBezTo>
                <a:cubicBezTo>
                  <a:pt x="11695509" y="793447"/>
                  <a:pt x="11720512" y="770187"/>
                  <a:pt x="11774090" y="773095"/>
                </a:cubicBezTo>
                <a:cubicBezTo>
                  <a:pt x="11802665" y="773095"/>
                  <a:pt x="11841956" y="764373"/>
                  <a:pt x="11856243" y="793447"/>
                </a:cubicBezTo>
                <a:cubicBezTo>
                  <a:pt x="11870531" y="816706"/>
                  <a:pt x="11856243" y="848688"/>
                  <a:pt x="11831240" y="860319"/>
                </a:cubicBezTo>
                <a:cubicBezTo>
                  <a:pt x="11784806" y="874856"/>
                  <a:pt x="11741944" y="889393"/>
                  <a:pt x="11738371" y="938820"/>
                </a:cubicBezTo>
                <a:cubicBezTo>
                  <a:pt x="11731228" y="1005691"/>
                  <a:pt x="11759802" y="967894"/>
                  <a:pt x="11795521" y="956264"/>
                </a:cubicBezTo>
                <a:cubicBezTo>
                  <a:pt x="11834812" y="944634"/>
                  <a:pt x="11845527" y="979524"/>
                  <a:pt x="11838384" y="1002784"/>
                </a:cubicBezTo>
                <a:cubicBezTo>
                  <a:pt x="11806237" y="1090007"/>
                  <a:pt x="11863387" y="1180138"/>
                  <a:pt x="11816952" y="1270269"/>
                </a:cubicBezTo>
                <a:cubicBezTo>
                  <a:pt x="11931252" y="1247010"/>
                  <a:pt x="11981259" y="1197583"/>
                  <a:pt x="11999118" y="1092915"/>
                </a:cubicBezTo>
                <a:cubicBezTo>
                  <a:pt x="12002690" y="1055118"/>
                  <a:pt x="11995547" y="1014413"/>
                  <a:pt x="12027693" y="979524"/>
                </a:cubicBezTo>
                <a:cubicBezTo>
                  <a:pt x="12045553" y="959172"/>
                  <a:pt x="12066984" y="938820"/>
                  <a:pt x="12102703" y="953357"/>
                </a:cubicBezTo>
                <a:cubicBezTo>
                  <a:pt x="12127705" y="962080"/>
                  <a:pt x="12127705" y="985338"/>
                  <a:pt x="12120562" y="1005691"/>
                </a:cubicBezTo>
                <a:cubicBezTo>
                  <a:pt x="12081272" y="1090007"/>
                  <a:pt x="12070555" y="1180138"/>
                  <a:pt x="12056268" y="1267362"/>
                </a:cubicBezTo>
                <a:cubicBezTo>
                  <a:pt x="12052697" y="1281899"/>
                  <a:pt x="12045553" y="1296437"/>
                  <a:pt x="12081272" y="1310974"/>
                </a:cubicBezTo>
                <a:cubicBezTo>
                  <a:pt x="12113418" y="1209213"/>
                  <a:pt x="12156280" y="1110359"/>
                  <a:pt x="12191999" y="1008598"/>
                </a:cubicBezTo>
                <a:lnTo>
                  <a:pt x="12191999" y="6105653"/>
                </a:lnTo>
                <a:lnTo>
                  <a:pt x="0" y="6105653"/>
                </a:lnTo>
                <a:lnTo>
                  <a:pt x="0" y="927116"/>
                </a:lnTo>
                <a:lnTo>
                  <a:pt x="61930" y="902578"/>
                </a:lnTo>
                <a:cubicBezTo>
                  <a:pt x="91454" y="894128"/>
                  <a:pt x="122931" y="887949"/>
                  <a:pt x="155971" y="883588"/>
                </a:cubicBezTo>
                <a:cubicBezTo>
                  <a:pt x="223837" y="877773"/>
                  <a:pt x="245268" y="839976"/>
                  <a:pt x="277414" y="802179"/>
                </a:cubicBezTo>
                <a:cubicBezTo>
                  <a:pt x="388143" y="674251"/>
                  <a:pt x="488155" y="537601"/>
                  <a:pt x="638174" y="430025"/>
                </a:cubicBezTo>
                <a:cubicBezTo>
                  <a:pt x="620315" y="555046"/>
                  <a:pt x="520302" y="653899"/>
                  <a:pt x="477440" y="784735"/>
                </a:cubicBezTo>
                <a:cubicBezTo>
                  <a:pt x="641746" y="680066"/>
                  <a:pt x="727471" y="543415"/>
                  <a:pt x="827483" y="418395"/>
                </a:cubicBezTo>
                <a:cubicBezTo>
                  <a:pt x="873917" y="360246"/>
                  <a:pt x="931068" y="307912"/>
                  <a:pt x="956071" y="241040"/>
                </a:cubicBezTo>
                <a:cubicBezTo>
                  <a:pt x="961429" y="223595"/>
                  <a:pt x="972814" y="196338"/>
                  <a:pt x="999268" y="192386"/>
                </a:cubicBezTo>
                <a:cubicBezTo>
                  <a:pt x="1008086" y="191069"/>
                  <a:pt x="1018579" y="192341"/>
                  <a:pt x="1031080" y="197429"/>
                </a:cubicBezTo>
                <a:cubicBezTo>
                  <a:pt x="1073942" y="214873"/>
                  <a:pt x="1059654" y="246855"/>
                  <a:pt x="1048940" y="275930"/>
                </a:cubicBezTo>
                <a:cubicBezTo>
                  <a:pt x="1020365" y="345708"/>
                  <a:pt x="1020365" y="421303"/>
                  <a:pt x="1020365" y="517249"/>
                </a:cubicBezTo>
                <a:cubicBezTo>
                  <a:pt x="1156096" y="435840"/>
                  <a:pt x="1113233" y="287560"/>
                  <a:pt x="1256108" y="217780"/>
                </a:cubicBezTo>
                <a:cubicBezTo>
                  <a:pt x="1281111" y="305004"/>
                  <a:pt x="1231105" y="371876"/>
                  <a:pt x="1220389" y="441654"/>
                </a:cubicBezTo>
                <a:cubicBezTo>
                  <a:pt x="1209674" y="505619"/>
                  <a:pt x="1234677" y="520156"/>
                  <a:pt x="1313258" y="505619"/>
                </a:cubicBezTo>
                <a:cubicBezTo>
                  <a:pt x="1434702" y="482359"/>
                  <a:pt x="1495424" y="517249"/>
                  <a:pt x="1463277" y="610287"/>
                </a:cubicBezTo>
                <a:cubicBezTo>
                  <a:pt x="1431130" y="697511"/>
                  <a:pt x="1477565" y="706233"/>
                  <a:pt x="1545430" y="682974"/>
                </a:cubicBezTo>
                <a:cubicBezTo>
                  <a:pt x="1645442" y="648084"/>
                  <a:pt x="1724024" y="685881"/>
                  <a:pt x="1809749" y="712048"/>
                </a:cubicBezTo>
                <a:cubicBezTo>
                  <a:pt x="1938336" y="752753"/>
                  <a:pt x="2002630" y="735308"/>
                  <a:pt x="2099071" y="650992"/>
                </a:cubicBezTo>
                <a:cubicBezTo>
                  <a:pt x="2152648" y="601565"/>
                  <a:pt x="2199083" y="552138"/>
                  <a:pt x="2245518" y="482359"/>
                </a:cubicBezTo>
                <a:cubicBezTo>
                  <a:pt x="2270521" y="642269"/>
                  <a:pt x="2356245" y="476544"/>
                  <a:pt x="2409824" y="531786"/>
                </a:cubicBezTo>
                <a:cubicBezTo>
                  <a:pt x="2431255" y="645176"/>
                  <a:pt x="2259804" y="735308"/>
                  <a:pt x="2309812" y="889403"/>
                </a:cubicBezTo>
                <a:cubicBezTo>
                  <a:pt x="2456258" y="703326"/>
                  <a:pt x="2502693" y="493989"/>
                  <a:pt x="2699146" y="357339"/>
                </a:cubicBezTo>
                <a:cubicBezTo>
                  <a:pt x="2742008" y="389321"/>
                  <a:pt x="2699146" y="421303"/>
                  <a:pt x="2717006" y="447469"/>
                </a:cubicBezTo>
                <a:cubicBezTo>
                  <a:pt x="2727721" y="447469"/>
                  <a:pt x="2659854" y="752753"/>
                  <a:pt x="2938461" y="770197"/>
                </a:cubicBezTo>
                <a:cubicBezTo>
                  <a:pt x="2938461" y="776012"/>
                  <a:pt x="2938461" y="781827"/>
                  <a:pt x="2949178" y="787642"/>
                </a:cubicBezTo>
                <a:cubicBezTo>
                  <a:pt x="2988467" y="819624"/>
                  <a:pt x="3081336" y="790550"/>
                  <a:pt x="3088480" y="842883"/>
                </a:cubicBezTo>
                <a:cubicBezTo>
                  <a:pt x="3095624" y="901033"/>
                  <a:pt x="3127771" y="956275"/>
                  <a:pt x="3109911" y="1017331"/>
                </a:cubicBezTo>
                <a:cubicBezTo>
                  <a:pt x="3095624" y="1063850"/>
                  <a:pt x="3077765" y="1113276"/>
                  <a:pt x="3077765" y="1162704"/>
                </a:cubicBezTo>
                <a:cubicBezTo>
                  <a:pt x="3077765" y="1215038"/>
                  <a:pt x="2956320" y="1287724"/>
                  <a:pt x="3117055" y="1319707"/>
                </a:cubicBezTo>
                <a:cubicBezTo>
                  <a:pt x="3124198" y="1319707"/>
                  <a:pt x="3106339" y="1409837"/>
                  <a:pt x="3099196" y="1459264"/>
                </a:cubicBezTo>
                <a:cubicBezTo>
                  <a:pt x="3092052" y="1499968"/>
                  <a:pt x="3059905" y="1549396"/>
                  <a:pt x="3124198" y="1578470"/>
                </a:cubicBezTo>
                <a:cubicBezTo>
                  <a:pt x="3163490" y="1593007"/>
                  <a:pt x="3234927" y="1523228"/>
                  <a:pt x="3242071" y="1462171"/>
                </a:cubicBezTo>
                <a:cubicBezTo>
                  <a:pt x="3249214" y="1406930"/>
                  <a:pt x="3256358" y="1351689"/>
                  <a:pt x="3242071" y="1299354"/>
                </a:cubicBezTo>
                <a:cubicBezTo>
                  <a:pt x="3224212" y="1235390"/>
                  <a:pt x="3252786" y="1200500"/>
                  <a:pt x="3317080" y="1183056"/>
                </a:cubicBezTo>
                <a:cubicBezTo>
                  <a:pt x="3384945" y="1162704"/>
                  <a:pt x="3420664" y="1124907"/>
                  <a:pt x="3452811" y="1072572"/>
                </a:cubicBezTo>
                <a:cubicBezTo>
                  <a:pt x="3531392" y="944644"/>
                  <a:pt x="3624261" y="822532"/>
                  <a:pt x="3670696" y="682973"/>
                </a:cubicBezTo>
                <a:cubicBezTo>
                  <a:pt x="3677840" y="656807"/>
                  <a:pt x="3692127" y="624825"/>
                  <a:pt x="3752849" y="613194"/>
                </a:cubicBezTo>
                <a:cubicBezTo>
                  <a:pt x="3659980" y="991164"/>
                  <a:pt x="3420664" y="1334243"/>
                  <a:pt x="3434952" y="1723843"/>
                </a:cubicBezTo>
                <a:cubicBezTo>
                  <a:pt x="3509961" y="1619174"/>
                  <a:pt x="3513533" y="1494154"/>
                  <a:pt x="3567111" y="1380763"/>
                </a:cubicBezTo>
                <a:cubicBezTo>
                  <a:pt x="3606402" y="1462171"/>
                  <a:pt x="3563540" y="1537765"/>
                  <a:pt x="3542109" y="1613360"/>
                </a:cubicBezTo>
                <a:cubicBezTo>
                  <a:pt x="3524249" y="1677323"/>
                  <a:pt x="3520677" y="1735472"/>
                  <a:pt x="3631405" y="1741287"/>
                </a:cubicBezTo>
                <a:cubicBezTo>
                  <a:pt x="3642121" y="1741287"/>
                  <a:pt x="3649265" y="1741287"/>
                  <a:pt x="3659980" y="1741287"/>
                </a:cubicBezTo>
                <a:cubicBezTo>
                  <a:pt x="3706414" y="1718028"/>
                  <a:pt x="3727846" y="1686046"/>
                  <a:pt x="3742133" y="1645341"/>
                </a:cubicBezTo>
                <a:cubicBezTo>
                  <a:pt x="3749277" y="1622082"/>
                  <a:pt x="3763564" y="1590100"/>
                  <a:pt x="3795712" y="1590100"/>
                </a:cubicBezTo>
                <a:cubicBezTo>
                  <a:pt x="3917155" y="1593007"/>
                  <a:pt x="3952874" y="1514506"/>
                  <a:pt x="3988593" y="1438912"/>
                </a:cubicBezTo>
                <a:cubicBezTo>
                  <a:pt x="4049315" y="1479616"/>
                  <a:pt x="4006452" y="1514506"/>
                  <a:pt x="4010024" y="1546488"/>
                </a:cubicBezTo>
                <a:cubicBezTo>
                  <a:pt x="4013596" y="1566840"/>
                  <a:pt x="4017167" y="1587192"/>
                  <a:pt x="4049315" y="1587192"/>
                </a:cubicBezTo>
                <a:cubicBezTo>
                  <a:pt x="4074317" y="1587192"/>
                  <a:pt x="4106465" y="1578470"/>
                  <a:pt x="4106465" y="1558118"/>
                </a:cubicBezTo>
                <a:cubicBezTo>
                  <a:pt x="4110036" y="1430190"/>
                  <a:pt x="4281487" y="1357503"/>
                  <a:pt x="4281487" y="1223760"/>
                </a:cubicBezTo>
                <a:cubicBezTo>
                  <a:pt x="4281487" y="1142351"/>
                  <a:pt x="4377927" y="1264465"/>
                  <a:pt x="4417219" y="1197593"/>
                </a:cubicBezTo>
                <a:cubicBezTo>
                  <a:pt x="4427935" y="1183056"/>
                  <a:pt x="4442220" y="1238297"/>
                  <a:pt x="4438649" y="1261557"/>
                </a:cubicBezTo>
                <a:cubicBezTo>
                  <a:pt x="4435078" y="1284817"/>
                  <a:pt x="4410074" y="1305169"/>
                  <a:pt x="4427935" y="1334243"/>
                </a:cubicBezTo>
                <a:cubicBezTo>
                  <a:pt x="4492228" y="1348781"/>
                  <a:pt x="4517230" y="1310983"/>
                  <a:pt x="4535090" y="1276094"/>
                </a:cubicBezTo>
                <a:cubicBezTo>
                  <a:pt x="4577952" y="1200500"/>
                  <a:pt x="4627958" y="1124907"/>
                  <a:pt x="4642246" y="1040590"/>
                </a:cubicBezTo>
                <a:cubicBezTo>
                  <a:pt x="4645817" y="1011516"/>
                  <a:pt x="4663677" y="994071"/>
                  <a:pt x="4699396" y="996979"/>
                </a:cubicBezTo>
                <a:cubicBezTo>
                  <a:pt x="4745832" y="1002793"/>
                  <a:pt x="4731544" y="1031868"/>
                  <a:pt x="4727971" y="1055128"/>
                </a:cubicBezTo>
                <a:cubicBezTo>
                  <a:pt x="4724399" y="1069665"/>
                  <a:pt x="4713683" y="1084202"/>
                  <a:pt x="4738688" y="1098740"/>
                </a:cubicBezTo>
                <a:cubicBezTo>
                  <a:pt x="4992291" y="758568"/>
                  <a:pt x="4978002" y="578305"/>
                  <a:pt x="5185172" y="197429"/>
                </a:cubicBezTo>
                <a:cubicBezTo>
                  <a:pt x="5224462" y="281744"/>
                  <a:pt x="5195887" y="342801"/>
                  <a:pt x="5188744" y="400950"/>
                </a:cubicBezTo>
                <a:cubicBezTo>
                  <a:pt x="5170883" y="546323"/>
                  <a:pt x="5138736" y="456192"/>
                  <a:pt x="5117306" y="601565"/>
                </a:cubicBezTo>
                <a:cubicBezTo>
                  <a:pt x="5106590" y="671344"/>
                  <a:pt x="5070871" y="735308"/>
                  <a:pt x="5128021" y="813809"/>
                </a:cubicBezTo>
                <a:cubicBezTo>
                  <a:pt x="5167312" y="866143"/>
                  <a:pt x="5124450" y="950459"/>
                  <a:pt x="5092302" y="1014423"/>
                </a:cubicBezTo>
                <a:cubicBezTo>
                  <a:pt x="5063727" y="1066758"/>
                  <a:pt x="5056585" y="1119092"/>
                  <a:pt x="5092302" y="1188871"/>
                </a:cubicBezTo>
                <a:cubicBezTo>
                  <a:pt x="5113734" y="1124907"/>
                  <a:pt x="5131592" y="1075480"/>
                  <a:pt x="5145880" y="1026053"/>
                </a:cubicBezTo>
                <a:cubicBezTo>
                  <a:pt x="5156596" y="985349"/>
                  <a:pt x="5181600" y="962089"/>
                  <a:pt x="5235177" y="964997"/>
                </a:cubicBezTo>
                <a:cubicBezTo>
                  <a:pt x="5263752" y="964997"/>
                  <a:pt x="5303044" y="956275"/>
                  <a:pt x="5317331" y="985349"/>
                </a:cubicBezTo>
                <a:cubicBezTo>
                  <a:pt x="5331618" y="1008608"/>
                  <a:pt x="5317331" y="1040590"/>
                  <a:pt x="5292327" y="1052221"/>
                </a:cubicBezTo>
                <a:cubicBezTo>
                  <a:pt x="5245894" y="1066758"/>
                  <a:pt x="5203031" y="1081295"/>
                  <a:pt x="5199458" y="1130722"/>
                </a:cubicBezTo>
                <a:cubicBezTo>
                  <a:pt x="5192315" y="1197593"/>
                  <a:pt x="5220889" y="1159796"/>
                  <a:pt x="5256608" y="1148166"/>
                </a:cubicBezTo>
                <a:cubicBezTo>
                  <a:pt x="5295899" y="1136536"/>
                  <a:pt x="5306616" y="1171426"/>
                  <a:pt x="5299471" y="1194686"/>
                </a:cubicBezTo>
                <a:cubicBezTo>
                  <a:pt x="5267324" y="1281909"/>
                  <a:pt x="5324474" y="1372040"/>
                  <a:pt x="5278039" y="1462171"/>
                </a:cubicBezTo>
                <a:cubicBezTo>
                  <a:pt x="5392339" y="1438912"/>
                  <a:pt x="5442347" y="1389485"/>
                  <a:pt x="5460205" y="1284817"/>
                </a:cubicBezTo>
                <a:cubicBezTo>
                  <a:pt x="5463777" y="1247020"/>
                  <a:pt x="5456634" y="1206315"/>
                  <a:pt x="5488780" y="1171426"/>
                </a:cubicBezTo>
                <a:cubicBezTo>
                  <a:pt x="5502175" y="1156162"/>
                  <a:pt x="5517579" y="1140898"/>
                  <a:pt x="5539513" y="1140353"/>
                </a:cubicBezTo>
                <a:lnTo>
                  <a:pt x="5552720" y="1143022"/>
                </a:lnTo>
                <a:lnTo>
                  <a:pt x="5574208" y="1115811"/>
                </a:lnTo>
                <a:cubicBezTo>
                  <a:pt x="5609034" y="1085646"/>
                  <a:pt x="5659040" y="1068202"/>
                  <a:pt x="5734050" y="1075470"/>
                </a:cubicBezTo>
                <a:cubicBezTo>
                  <a:pt x="5776912" y="1078377"/>
                  <a:pt x="5809058" y="1055118"/>
                  <a:pt x="5798343" y="1020228"/>
                </a:cubicBezTo>
                <a:cubicBezTo>
                  <a:pt x="5776912" y="953357"/>
                  <a:pt x="5837634" y="921375"/>
                  <a:pt x="5884068" y="883578"/>
                </a:cubicBezTo>
                <a:cubicBezTo>
                  <a:pt x="5966221" y="816706"/>
                  <a:pt x="6051947" y="752742"/>
                  <a:pt x="6066234" y="645166"/>
                </a:cubicBezTo>
                <a:cubicBezTo>
                  <a:pt x="6130528" y="665519"/>
                  <a:pt x="6123384" y="700408"/>
                  <a:pt x="6109096" y="732391"/>
                </a:cubicBezTo>
                <a:cubicBezTo>
                  <a:pt x="6073377" y="816706"/>
                  <a:pt x="6034087" y="901023"/>
                  <a:pt x="5998368" y="985338"/>
                </a:cubicBezTo>
                <a:cubicBezTo>
                  <a:pt x="5976937" y="1040581"/>
                  <a:pt x="5944790" y="1095822"/>
                  <a:pt x="5969793" y="1168509"/>
                </a:cubicBezTo>
                <a:cubicBezTo>
                  <a:pt x="6098380" y="1104545"/>
                  <a:pt x="6123384" y="996969"/>
                  <a:pt x="6162674" y="909745"/>
                </a:cubicBezTo>
                <a:cubicBezTo>
                  <a:pt x="6212681" y="802169"/>
                  <a:pt x="6305549" y="738205"/>
                  <a:pt x="6412705" y="659704"/>
                </a:cubicBezTo>
                <a:cubicBezTo>
                  <a:pt x="6441280" y="738205"/>
                  <a:pt x="6362699" y="787632"/>
                  <a:pt x="6366271" y="851596"/>
                </a:cubicBezTo>
                <a:cubicBezTo>
                  <a:pt x="6376987" y="854503"/>
                  <a:pt x="6398418" y="860319"/>
                  <a:pt x="6398418" y="860319"/>
                </a:cubicBezTo>
                <a:cubicBezTo>
                  <a:pt x="6455568" y="755650"/>
                  <a:pt x="6562724" y="709131"/>
                  <a:pt x="6694884" y="691686"/>
                </a:cubicBezTo>
                <a:cubicBezTo>
                  <a:pt x="6762750" y="685871"/>
                  <a:pt x="6784181" y="648074"/>
                  <a:pt x="6816327" y="610277"/>
                </a:cubicBezTo>
                <a:cubicBezTo>
                  <a:pt x="6927056" y="482349"/>
                  <a:pt x="7027068" y="345699"/>
                  <a:pt x="7177087" y="238123"/>
                </a:cubicBezTo>
                <a:cubicBezTo>
                  <a:pt x="7159228" y="363144"/>
                  <a:pt x="7059215" y="461997"/>
                  <a:pt x="7016353" y="592833"/>
                </a:cubicBezTo>
                <a:cubicBezTo>
                  <a:pt x="7180659" y="488164"/>
                  <a:pt x="7266384" y="351513"/>
                  <a:pt x="7366396" y="226493"/>
                </a:cubicBezTo>
                <a:cubicBezTo>
                  <a:pt x="7412830" y="168344"/>
                  <a:pt x="7469981" y="116010"/>
                  <a:pt x="7494984" y="49138"/>
                </a:cubicBezTo>
                <a:cubicBezTo>
                  <a:pt x="7500342" y="31693"/>
                  <a:pt x="7511727" y="4436"/>
                  <a:pt x="7538181" y="484"/>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CFB9569-F649-4995-AF07-E3FBC6992CD3}"/>
              </a:ext>
            </a:extLst>
          </p:cNvPr>
          <p:cNvSpPr>
            <a:spLocks noGrp="1"/>
          </p:cNvSpPr>
          <p:nvPr>
            <p:ph type="title"/>
          </p:nvPr>
        </p:nvSpPr>
        <p:spPr>
          <a:xfrm>
            <a:off x="838200" y="365125"/>
            <a:ext cx="10515600" cy="1325563"/>
          </a:xfrm>
        </p:spPr>
        <p:txBody>
          <a:bodyPr>
            <a:normAutofit/>
          </a:bodyPr>
          <a:lstStyle/>
          <a:p>
            <a:r>
              <a:rPr lang="en-US"/>
              <a:t>Methods – Reaction Time</a:t>
            </a:r>
          </a:p>
        </p:txBody>
      </p:sp>
      <p:graphicFrame>
        <p:nvGraphicFramePr>
          <p:cNvPr id="12" name="Content Placeholder 2">
            <a:extLst>
              <a:ext uri="{FF2B5EF4-FFF2-40B4-BE49-F238E27FC236}">
                <a16:creationId xmlns:a16="http://schemas.microsoft.com/office/drawing/2014/main" id="{EFA38897-A15E-4ABA-94CC-24EE53A07B11}"/>
              </a:ext>
            </a:extLst>
          </p:cNvPr>
          <p:cNvGraphicFramePr>
            <a:graphicFrameLocks noGrp="1"/>
          </p:cNvGraphicFramePr>
          <p:nvPr>
            <p:ph idx="1"/>
            <p:extLst>
              <p:ext uri="{D42A27DB-BD31-4B8C-83A1-F6EECF244321}">
                <p14:modId xmlns:p14="http://schemas.microsoft.com/office/powerpoint/2010/main" val="4236033464"/>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6521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76B07-054D-4CD4-8E19-D5AF53995407}"/>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D4E7CBB9-27C5-4CEA-95DF-37B21FA411EF}"/>
              </a:ext>
            </a:extLst>
          </p:cNvPr>
          <p:cNvSpPr>
            <a:spLocks noGrp="1"/>
          </p:cNvSpPr>
          <p:nvPr>
            <p:ph idx="1"/>
          </p:nvPr>
        </p:nvSpPr>
        <p:spPr/>
        <p:txBody>
          <a:bodyPr/>
          <a:lstStyle/>
          <a:p>
            <a:r>
              <a:rPr lang="en-US" dirty="0"/>
              <a:t>No significant main effects of audio type of fearful stimuli type, but a significant interaction between the two variables.</a:t>
            </a:r>
          </a:p>
          <a:p>
            <a:r>
              <a:rPr lang="en-US" dirty="0"/>
              <a:t>Generally, reaction times in nonlinear audio conditions were longer than those from linear audio conditions, and horror image conditions also typically had longer response times than snake image conditions. </a:t>
            </a:r>
          </a:p>
          <a:p>
            <a:endParaRPr lang="en-US" dirty="0"/>
          </a:p>
          <a:p>
            <a:endParaRPr lang="en-US" dirty="0"/>
          </a:p>
        </p:txBody>
      </p:sp>
      <p:grpSp>
        <p:nvGrpSpPr>
          <p:cNvPr id="32" name="Group 31">
            <a:extLst>
              <a:ext uri="{FF2B5EF4-FFF2-40B4-BE49-F238E27FC236}">
                <a16:creationId xmlns:a16="http://schemas.microsoft.com/office/drawing/2014/main" id="{64C07ADC-B0CB-4DBD-93F4-EF447A23873D}"/>
              </a:ext>
            </a:extLst>
          </p:cNvPr>
          <p:cNvGrpSpPr/>
          <p:nvPr/>
        </p:nvGrpSpPr>
        <p:grpSpPr>
          <a:xfrm>
            <a:off x="3264585" y="5606100"/>
            <a:ext cx="561240" cy="942840"/>
            <a:chOff x="3264585" y="5606100"/>
            <a:chExt cx="561240" cy="942840"/>
          </a:xfrm>
        </p:grpSpPr>
        <mc:AlternateContent xmlns:mc="http://schemas.openxmlformats.org/markup-compatibility/2006" xmlns:p14="http://schemas.microsoft.com/office/powerpoint/2010/main">
          <mc:Choice Requires="p14">
            <p:contentPart p14:bwMode="auto" r:id="rId2">
              <p14:nvContentPartPr>
                <p14:cNvPr id="21" name="Ink 20">
                  <a:extLst>
                    <a:ext uri="{FF2B5EF4-FFF2-40B4-BE49-F238E27FC236}">
                      <a16:creationId xmlns:a16="http://schemas.microsoft.com/office/drawing/2014/main" id="{580818C7-F157-4E2F-A753-0CDCACF219D5}"/>
                    </a:ext>
                  </a:extLst>
                </p14:cNvPr>
                <p14:cNvContentPartPr/>
                <p14:nvPr/>
              </p14:nvContentPartPr>
              <p14:xfrm>
                <a:off x="3264585" y="5606100"/>
                <a:ext cx="561240" cy="500400"/>
              </p14:xfrm>
            </p:contentPart>
          </mc:Choice>
          <mc:Fallback xmlns="">
            <p:pic>
              <p:nvPicPr>
                <p:cNvPr id="21" name="Ink 20">
                  <a:extLst>
                    <a:ext uri="{FF2B5EF4-FFF2-40B4-BE49-F238E27FC236}">
                      <a16:creationId xmlns:a16="http://schemas.microsoft.com/office/drawing/2014/main" id="{580818C7-F157-4E2F-A753-0CDCACF219D5}"/>
                    </a:ext>
                  </a:extLst>
                </p:cNvPr>
                <p:cNvPicPr/>
                <p:nvPr/>
              </p:nvPicPr>
              <p:blipFill>
                <a:blip r:embed="rId3"/>
                <a:stretch>
                  <a:fillRect/>
                </a:stretch>
              </p:blipFill>
              <p:spPr>
                <a:xfrm>
                  <a:off x="3255585" y="5597460"/>
                  <a:ext cx="578880" cy="518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2" name="Ink 21">
                  <a:extLst>
                    <a:ext uri="{FF2B5EF4-FFF2-40B4-BE49-F238E27FC236}">
                      <a16:creationId xmlns:a16="http://schemas.microsoft.com/office/drawing/2014/main" id="{F56EBBB8-3763-429A-AFE6-9307D060FC95}"/>
                    </a:ext>
                  </a:extLst>
                </p14:cNvPr>
                <p14:cNvContentPartPr/>
                <p14:nvPr/>
              </p14:nvContentPartPr>
              <p14:xfrm>
                <a:off x="3402825" y="5755140"/>
                <a:ext cx="88200" cy="87120"/>
              </p14:xfrm>
            </p:contentPart>
          </mc:Choice>
          <mc:Fallback xmlns="">
            <p:pic>
              <p:nvPicPr>
                <p:cNvPr id="22" name="Ink 21">
                  <a:extLst>
                    <a:ext uri="{FF2B5EF4-FFF2-40B4-BE49-F238E27FC236}">
                      <a16:creationId xmlns:a16="http://schemas.microsoft.com/office/drawing/2014/main" id="{F56EBBB8-3763-429A-AFE6-9307D060FC95}"/>
                    </a:ext>
                  </a:extLst>
                </p:cNvPr>
                <p:cNvPicPr/>
                <p:nvPr/>
              </p:nvPicPr>
              <p:blipFill>
                <a:blip r:embed="rId5"/>
                <a:stretch>
                  <a:fillRect/>
                </a:stretch>
              </p:blipFill>
              <p:spPr>
                <a:xfrm>
                  <a:off x="3393825" y="5746500"/>
                  <a:ext cx="1058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3" name="Ink 22">
                  <a:extLst>
                    <a:ext uri="{FF2B5EF4-FFF2-40B4-BE49-F238E27FC236}">
                      <a16:creationId xmlns:a16="http://schemas.microsoft.com/office/drawing/2014/main" id="{C690DED8-0186-4126-B7F7-9CF957AAB8F2}"/>
                    </a:ext>
                  </a:extLst>
                </p14:cNvPr>
                <p14:cNvContentPartPr/>
                <p14:nvPr/>
              </p14:nvContentPartPr>
              <p14:xfrm>
                <a:off x="3552945" y="5741820"/>
                <a:ext cx="76320" cy="48600"/>
              </p14:xfrm>
            </p:contentPart>
          </mc:Choice>
          <mc:Fallback xmlns="">
            <p:pic>
              <p:nvPicPr>
                <p:cNvPr id="23" name="Ink 22">
                  <a:extLst>
                    <a:ext uri="{FF2B5EF4-FFF2-40B4-BE49-F238E27FC236}">
                      <a16:creationId xmlns:a16="http://schemas.microsoft.com/office/drawing/2014/main" id="{C690DED8-0186-4126-B7F7-9CF957AAB8F2}"/>
                    </a:ext>
                  </a:extLst>
                </p:cNvPr>
                <p:cNvPicPr/>
                <p:nvPr/>
              </p:nvPicPr>
              <p:blipFill>
                <a:blip r:embed="rId7"/>
                <a:stretch>
                  <a:fillRect/>
                </a:stretch>
              </p:blipFill>
              <p:spPr>
                <a:xfrm>
                  <a:off x="3544305" y="5733180"/>
                  <a:ext cx="939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 name="Ink 23">
                  <a:extLst>
                    <a:ext uri="{FF2B5EF4-FFF2-40B4-BE49-F238E27FC236}">
                      <a16:creationId xmlns:a16="http://schemas.microsoft.com/office/drawing/2014/main" id="{816C443E-4E7B-4D94-9590-6E826C544730}"/>
                    </a:ext>
                  </a:extLst>
                </p14:cNvPr>
                <p14:cNvContentPartPr/>
                <p14:nvPr/>
              </p14:nvContentPartPr>
              <p14:xfrm>
                <a:off x="3465465" y="5872140"/>
                <a:ext cx="5040" cy="360"/>
              </p14:xfrm>
            </p:contentPart>
          </mc:Choice>
          <mc:Fallback xmlns="">
            <p:pic>
              <p:nvPicPr>
                <p:cNvPr id="24" name="Ink 23">
                  <a:extLst>
                    <a:ext uri="{FF2B5EF4-FFF2-40B4-BE49-F238E27FC236}">
                      <a16:creationId xmlns:a16="http://schemas.microsoft.com/office/drawing/2014/main" id="{816C443E-4E7B-4D94-9590-6E826C544730}"/>
                    </a:ext>
                  </a:extLst>
                </p:cNvPr>
                <p:cNvPicPr/>
                <p:nvPr/>
              </p:nvPicPr>
              <p:blipFill>
                <a:blip r:embed="rId9"/>
                <a:stretch>
                  <a:fillRect/>
                </a:stretch>
              </p:blipFill>
              <p:spPr>
                <a:xfrm>
                  <a:off x="3456465" y="5863500"/>
                  <a:ext cx="226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5" name="Ink 24">
                  <a:extLst>
                    <a:ext uri="{FF2B5EF4-FFF2-40B4-BE49-F238E27FC236}">
                      <a16:creationId xmlns:a16="http://schemas.microsoft.com/office/drawing/2014/main" id="{9C1CC6FD-4539-444D-8530-CD8F7C9B2BD4}"/>
                    </a:ext>
                  </a:extLst>
                </p14:cNvPr>
                <p14:cNvContentPartPr/>
                <p14:nvPr/>
              </p14:nvContentPartPr>
              <p14:xfrm>
                <a:off x="3577065" y="5837220"/>
                <a:ext cx="5760" cy="2520"/>
              </p14:xfrm>
            </p:contentPart>
          </mc:Choice>
          <mc:Fallback xmlns="">
            <p:pic>
              <p:nvPicPr>
                <p:cNvPr id="25" name="Ink 24">
                  <a:extLst>
                    <a:ext uri="{FF2B5EF4-FFF2-40B4-BE49-F238E27FC236}">
                      <a16:creationId xmlns:a16="http://schemas.microsoft.com/office/drawing/2014/main" id="{9C1CC6FD-4539-444D-8530-CD8F7C9B2BD4}"/>
                    </a:ext>
                  </a:extLst>
                </p:cNvPr>
                <p:cNvPicPr/>
                <p:nvPr/>
              </p:nvPicPr>
              <p:blipFill>
                <a:blip r:embed="rId11"/>
                <a:stretch>
                  <a:fillRect/>
                </a:stretch>
              </p:blipFill>
              <p:spPr>
                <a:xfrm>
                  <a:off x="3568065" y="5828220"/>
                  <a:ext cx="234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6" name="Ink 25">
                  <a:extLst>
                    <a:ext uri="{FF2B5EF4-FFF2-40B4-BE49-F238E27FC236}">
                      <a16:creationId xmlns:a16="http://schemas.microsoft.com/office/drawing/2014/main" id="{8DA9A4B8-A350-4F93-8DD4-9D92AF86D4F9}"/>
                    </a:ext>
                  </a:extLst>
                </p14:cNvPr>
                <p14:cNvContentPartPr/>
                <p14:nvPr/>
              </p14:nvContentPartPr>
              <p14:xfrm>
                <a:off x="3454665" y="5915340"/>
                <a:ext cx="128160" cy="157680"/>
              </p14:xfrm>
            </p:contentPart>
          </mc:Choice>
          <mc:Fallback xmlns="">
            <p:pic>
              <p:nvPicPr>
                <p:cNvPr id="26" name="Ink 25">
                  <a:extLst>
                    <a:ext uri="{FF2B5EF4-FFF2-40B4-BE49-F238E27FC236}">
                      <a16:creationId xmlns:a16="http://schemas.microsoft.com/office/drawing/2014/main" id="{8DA9A4B8-A350-4F93-8DD4-9D92AF86D4F9}"/>
                    </a:ext>
                  </a:extLst>
                </p:cNvPr>
                <p:cNvPicPr/>
                <p:nvPr/>
              </p:nvPicPr>
              <p:blipFill>
                <a:blip r:embed="rId13"/>
                <a:stretch>
                  <a:fillRect/>
                </a:stretch>
              </p:blipFill>
              <p:spPr>
                <a:xfrm>
                  <a:off x="3446025" y="5906340"/>
                  <a:ext cx="1458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8" name="Ink 27">
                  <a:extLst>
                    <a:ext uri="{FF2B5EF4-FFF2-40B4-BE49-F238E27FC236}">
                      <a16:creationId xmlns:a16="http://schemas.microsoft.com/office/drawing/2014/main" id="{650C4E09-8004-4491-89C8-58F822F12AF0}"/>
                    </a:ext>
                  </a:extLst>
                </p14:cNvPr>
                <p14:cNvContentPartPr/>
                <p14:nvPr/>
              </p14:nvContentPartPr>
              <p14:xfrm>
                <a:off x="3344145" y="6119820"/>
                <a:ext cx="134640" cy="423720"/>
              </p14:xfrm>
            </p:contentPart>
          </mc:Choice>
          <mc:Fallback xmlns="">
            <p:pic>
              <p:nvPicPr>
                <p:cNvPr id="28" name="Ink 27">
                  <a:extLst>
                    <a:ext uri="{FF2B5EF4-FFF2-40B4-BE49-F238E27FC236}">
                      <a16:creationId xmlns:a16="http://schemas.microsoft.com/office/drawing/2014/main" id="{650C4E09-8004-4491-89C8-58F822F12AF0}"/>
                    </a:ext>
                  </a:extLst>
                </p:cNvPr>
                <p:cNvPicPr/>
                <p:nvPr/>
              </p:nvPicPr>
              <p:blipFill>
                <a:blip r:embed="rId15"/>
                <a:stretch>
                  <a:fillRect/>
                </a:stretch>
              </p:blipFill>
              <p:spPr>
                <a:xfrm>
                  <a:off x="3335505" y="6110820"/>
                  <a:ext cx="152280" cy="441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9" name="Ink 28">
                  <a:extLst>
                    <a:ext uri="{FF2B5EF4-FFF2-40B4-BE49-F238E27FC236}">
                      <a16:creationId xmlns:a16="http://schemas.microsoft.com/office/drawing/2014/main" id="{F50DB2F1-01B7-4B51-8E9C-BB781883C6C2}"/>
                    </a:ext>
                  </a:extLst>
                </p14:cNvPr>
                <p14:cNvContentPartPr/>
                <p14:nvPr/>
              </p14:nvContentPartPr>
              <p14:xfrm>
                <a:off x="3466545" y="6406020"/>
                <a:ext cx="115200" cy="142920"/>
              </p14:xfrm>
            </p:contentPart>
          </mc:Choice>
          <mc:Fallback xmlns="">
            <p:pic>
              <p:nvPicPr>
                <p:cNvPr id="29" name="Ink 28">
                  <a:extLst>
                    <a:ext uri="{FF2B5EF4-FFF2-40B4-BE49-F238E27FC236}">
                      <a16:creationId xmlns:a16="http://schemas.microsoft.com/office/drawing/2014/main" id="{F50DB2F1-01B7-4B51-8E9C-BB781883C6C2}"/>
                    </a:ext>
                  </a:extLst>
                </p:cNvPr>
                <p:cNvPicPr/>
                <p:nvPr/>
              </p:nvPicPr>
              <p:blipFill>
                <a:blip r:embed="rId17"/>
                <a:stretch>
                  <a:fillRect/>
                </a:stretch>
              </p:blipFill>
              <p:spPr>
                <a:xfrm>
                  <a:off x="3457545" y="6397380"/>
                  <a:ext cx="1328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0" name="Ink 29">
                  <a:extLst>
                    <a:ext uri="{FF2B5EF4-FFF2-40B4-BE49-F238E27FC236}">
                      <a16:creationId xmlns:a16="http://schemas.microsoft.com/office/drawing/2014/main" id="{E38AAD22-4BD1-4328-B333-1785EC7224C8}"/>
                    </a:ext>
                  </a:extLst>
                </p14:cNvPr>
                <p14:cNvContentPartPr/>
                <p14:nvPr/>
              </p14:nvContentPartPr>
              <p14:xfrm>
                <a:off x="3490305" y="6193260"/>
                <a:ext cx="170280" cy="87480"/>
              </p14:xfrm>
            </p:contentPart>
          </mc:Choice>
          <mc:Fallback xmlns="">
            <p:pic>
              <p:nvPicPr>
                <p:cNvPr id="30" name="Ink 29">
                  <a:extLst>
                    <a:ext uri="{FF2B5EF4-FFF2-40B4-BE49-F238E27FC236}">
                      <a16:creationId xmlns:a16="http://schemas.microsoft.com/office/drawing/2014/main" id="{E38AAD22-4BD1-4328-B333-1785EC7224C8}"/>
                    </a:ext>
                  </a:extLst>
                </p:cNvPr>
                <p:cNvPicPr/>
                <p:nvPr/>
              </p:nvPicPr>
              <p:blipFill>
                <a:blip r:embed="rId19"/>
                <a:stretch>
                  <a:fillRect/>
                </a:stretch>
              </p:blipFill>
              <p:spPr>
                <a:xfrm>
                  <a:off x="3481665" y="6184260"/>
                  <a:ext cx="1879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1" name="Ink 30">
                  <a:extLst>
                    <a:ext uri="{FF2B5EF4-FFF2-40B4-BE49-F238E27FC236}">
                      <a16:creationId xmlns:a16="http://schemas.microsoft.com/office/drawing/2014/main" id="{17B9FE58-9451-4B06-B28E-1F381A518413}"/>
                    </a:ext>
                  </a:extLst>
                </p14:cNvPr>
                <p14:cNvContentPartPr/>
                <p14:nvPr/>
              </p14:nvContentPartPr>
              <p14:xfrm>
                <a:off x="3307425" y="6242940"/>
                <a:ext cx="181080" cy="51480"/>
              </p14:xfrm>
            </p:contentPart>
          </mc:Choice>
          <mc:Fallback xmlns="">
            <p:pic>
              <p:nvPicPr>
                <p:cNvPr id="31" name="Ink 30">
                  <a:extLst>
                    <a:ext uri="{FF2B5EF4-FFF2-40B4-BE49-F238E27FC236}">
                      <a16:creationId xmlns:a16="http://schemas.microsoft.com/office/drawing/2014/main" id="{17B9FE58-9451-4B06-B28E-1F381A518413}"/>
                    </a:ext>
                  </a:extLst>
                </p:cNvPr>
                <p:cNvPicPr/>
                <p:nvPr/>
              </p:nvPicPr>
              <p:blipFill>
                <a:blip r:embed="rId21"/>
                <a:stretch>
                  <a:fillRect/>
                </a:stretch>
              </p:blipFill>
              <p:spPr>
                <a:xfrm>
                  <a:off x="3298785" y="6234300"/>
                  <a:ext cx="198720" cy="69120"/>
                </a:xfrm>
                <a:prstGeom prst="rect">
                  <a:avLst/>
                </a:prstGeom>
              </p:spPr>
            </p:pic>
          </mc:Fallback>
        </mc:AlternateContent>
      </p:grpSp>
      <p:grpSp>
        <p:nvGrpSpPr>
          <p:cNvPr id="38" name="Group 37">
            <a:extLst>
              <a:ext uri="{FF2B5EF4-FFF2-40B4-BE49-F238E27FC236}">
                <a16:creationId xmlns:a16="http://schemas.microsoft.com/office/drawing/2014/main" id="{1FCB8436-D293-43F1-8431-98ACEB49EE20}"/>
              </a:ext>
            </a:extLst>
          </p:cNvPr>
          <p:cNvGrpSpPr/>
          <p:nvPr/>
        </p:nvGrpSpPr>
        <p:grpSpPr>
          <a:xfrm>
            <a:off x="3886665" y="5557500"/>
            <a:ext cx="442080" cy="324720"/>
            <a:chOff x="3886665" y="5557500"/>
            <a:chExt cx="442080" cy="324720"/>
          </a:xfrm>
        </p:grpSpPr>
        <mc:AlternateContent xmlns:mc="http://schemas.openxmlformats.org/markup-compatibility/2006" xmlns:p14="http://schemas.microsoft.com/office/powerpoint/2010/main">
          <mc:Choice Requires="p14">
            <p:contentPart p14:bwMode="auto" r:id="rId22">
              <p14:nvContentPartPr>
                <p14:cNvPr id="33" name="Ink 32">
                  <a:extLst>
                    <a:ext uri="{FF2B5EF4-FFF2-40B4-BE49-F238E27FC236}">
                      <a16:creationId xmlns:a16="http://schemas.microsoft.com/office/drawing/2014/main" id="{F46B3711-5583-411D-8093-05850BA9DE4B}"/>
                    </a:ext>
                  </a:extLst>
                </p14:cNvPr>
                <p14:cNvContentPartPr/>
                <p14:nvPr/>
              </p14:nvContentPartPr>
              <p14:xfrm>
                <a:off x="3886665" y="5697180"/>
                <a:ext cx="90360" cy="185040"/>
              </p14:xfrm>
            </p:contentPart>
          </mc:Choice>
          <mc:Fallback xmlns="">
            <p:pic>
              <p:nvPicPr>
                <p:cNvPr id="33" name="Ink 32">
                  <a:extLst>
                    <a:ext uri="{FF2B5EF4-FFF2-40B4-BE49-F238E27FC236}">
                      <a16:creationId xmlns:a16="http://schemas.microsoft.com/office/drawing/2014/main" id="{F46B3711-5583-411D-8093-05850BA9DE4B}"/>
                    </a:ext>
                  </a:extLst>
                </p:cNvPr>
                <p:cNvPicPr/>
                <p:nvPr/>
              </p:nvPicPr>
              <p:blipFill>
                <a:blip r:embed="rId23"/>
                <a:stretch>
                  <a:fillRect/>
                </a:stretch>
              </p:blipFill>
              <p:spPr>
                <a:xfrm>
                  <a:off x="3877665" y="5688540"/>
                  <a:ext cx="1080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4" name="Ink 33">
                  <a:extLst>
                    <a:ext uri="{FF2B5EF4-FFF2-40B4-BE49-F238E27FC236}">
                      <a16:creationId xmlns:a16="http://schemas.microsoft.com/office/drawing/2014/main" id="{05D4C025-51EF-4E65-90C1-6AD363C7C668}"/>
                    </a:ext>
                  </a:extLst>
                </p14:cNvPr>
                <p14:cNvContentPartPr/>
                <p14:nvPr/>
              </p14:nvContentPartPr>
              <p14:xfrm>
                <a:off x="4007625" y="5699700"/>
                <a:ext cx="82440" cy="157680"/>
              </p14:xfrm>
            </p:contentPart>
          </mc:Choice>
          <mc:Fallback xmlns="">
            <p:pic>
              <p:nvPicPr>
                <p:cNvPr id="34" name="Ink 33">
                  <a:extLst>
                    <a:ext uri="{FF2B5EF4-FFF2-40B4-BE49-F238E27FC236}">
                      <a16:creationId xmlns:a16="http://schemas.microsoft.com/office/drawing/2014/main" id="{05D4C025-51EF-4E65-90C1-6AD363C7C668}"/>
                    </a:ext>
                  </a:extLst>
                </p:cNvPr>
                <p:cNvPicPr/>
                <p:nvPr/>
              </p:nvPicPr>
              <p:blipFill>
                <a:blip r:embed="rId25"/>
                <a:stretch>
                  <a:fillRect/>
                </a:stretch>
              </p:blipFill>
              <p:spPr>
                <a:xfrm>
                  <a:off x="3998985" y="5690700"/>
                  <a:ext cx="1000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5" name="Ink 34">
                  <a:extLst>
                    <a:ext uri="{FF2B5EF4-FFF2-40B4-BE49-F238E27FC236}">
                      <a16:creationId xmlns:a16="http://schemas.microsoft.com/office/drawing/2014/main" id="{E29E4A78-909B-4574-AC91-9ED059215480}"/>
                    </a:ext>
                  </a:extLst>
                </p14:cNvPr>
                <p14:cNvContentPartPr/>
                <p14:nvPr/>
              </p14:nvContentPartPr>
              <p14:xfrm>
                <a:off x="4152345" y="5660100"/>
                <a:ext cx="104400" cy="164880"/>
              </p14:xfrm>
            </p:contentPart>
          </mc:Choice>
          <mc:Fallback xmlns="">
            <p:pic>
              <p:nvPicPr>
                <p:cNvPr id="35" name="Ink 34">
                  <a:extLst>
                    <a:ext uri="{FF2B5EF4-FFF2-40B4-BE49-F238E27FC236}">
                      <a16:creationId xmlns:a16="http://schemas.microsoft.com/office/drawing/2014/main" id="{E29E4A78-909B-4574-AC91-9ED059215480}"/>
                    </a:ext>
                  </a:extLst>
                </p:cNvPr>
                <p:cNvPicPr/>
                <p:nvPr/>
              </p:nvPicPr>
              <p:blipFill>
                <a:blip r:embed="rId27"/>
                <a:stretch>
                  <a:fillRect/>
                </a:stretch>
              </p:blipFill>
              <p:spPr>
                <a:xfrm>
                  <a:off x="4143705" y="5651100"/>
                  <a:ext cx="1220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6" name="Ink 35">
                  <a:extLst>
                    <a:ext uri="{FF2B5EF4-FFF2-40B4-BE49-F238E27FC236}">
                      <a16:creationId xmlns:a16="http://schemas.microsoft.com/office/drawing/2014/main" id="{5CE93EB4-0A8C-4890-81A2-495702D1BEB4}"/>
                    </a:ext>
                  </a:extLst>
                </p14:cNvPr>
                <p14:cNvContentPartPr/>
                <p14:nvPr/>
              </p14:nvContentPartPr>
              <p14:xfrm>
                <a:off x="4307145" y="5557500"/>
                <a:ext cx="11520" cy="150840"/>
              </p14:xfrm>
            </p:contentPart>
          </mc:Choice>
          <mc:Fallback xmlns="">
            <p:pic>
              <p:nvPicPr>
                <p:cNvPr id="36" name="Ink 35">
                  <a:extLst>
                    <a:ext uri="{FF2B5EF4-FFF2-40B4-BE49-F238E27FC236}">
                      <a16:creationId xmlns:a16="http://schemas.microsoft.com/office/drawing/2014/main" id="{5CE93EB4-0A8C-4890-81A2-495702D1BEB4}"/>
                    </a:ext>
                  </a:extLst>
                </p:cNvPr>
                <p:cNvPicPr/>
                <p:nvPr/>
              </p:nvPicPr>
              <p:blipFill>
                <a:blip r:embed="rId29"/>
                <a:stretch>
                  <a:fillRect/>
                </a:stretch>
              </p:blipFill>
              <p:spPr>
                <a:xfrm>
                  <a:off x="4298145" y="5548500"/>
                  <a:ext cx="291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7" name="Ink 36">
                  <a:extLst>
                    <a:ext uri="{FF2B5EF4-FFF2-40B4-BE49-F238E27FC236}">
                      <a16:creationId xmlns:a16="http://schemas.microsoft.com/office/drawing/2014/main" id="{92ADAE10-F371-4FF8-835E-EC5531F43FC8}"/>
                    </a:ext>
                  </a:extLst>
                </p14:cNvPr>
                <p14:cNvContentPartPr/>
                <p14:nvPr/>
              </p14:nvContentPartPr>
              <p14:xfrm>
                <a:off x="4324065" y="5858460"/>
                <a:ext cx="4680" cy="9000"/>
              </p14:xfrm>
            </p:contentPart>
          </mc:Choice>
          <mc:Fallback xmlns="">
            <p:pic>
              <p:nvPicPr>
                <p:cNvPr id="37" name="Ink 36">
                  <a:extLst>
                    <a:ext uri="{FF2B5EF4-FFF2-40B4-BE49-F238E27FC236}">
                      <a16:creationId xmlns:a16="http://schemas.microsoft.com/office/drawing/2014/main" id="{92ADAE10-F371-4FF8-835E-EC5531F43FC8}"/>
                    </a:ext>
                  </a:extLst>
                </p:cNvPr>
                <p:cNvPicPr/>
                <p:nvPr/>
              </p:nvPicPr>
              <p:blipFill>
                <a:blip r:embed="rId31"/>
                <a:stretch>
                  <a:fillRect/>
                </a:stretch>
              </p:blipFill>
              <p:spPr>
                <a:xfrm>
                  <a:off x="4315065" y="5849460"/>
                  <a:ext cx="22320" cy="26640"/>
                </a:xfrm>
                <a:prstGeom prst="rect">
                  <a:avLst/>
                </a:prstGeom>
              </p:spPr>
            </p:pic>
          </mc:Fallback>
        </mc:AlternateContent>
      </p:grpSp>
      <p:grpSp>
        <p:nvGrpSpPr>
          <p:cNvPr id="54" name="Group 53">
            <a:extLst>
              <a:ext uri="{FF2B5EF4-FFF2-40B4-BE49-F238E27FC236}">
                <a16:creationId xmlns:a16="http://schemas.microsoft.com/office/drawing/2014/main" id="{B0D59880-AF67-4D5C-8362-E70A40420B0D}"/>
              </a:ext>
            </a:extLst>
          </p:cNvPr>
          <p:cNvGrpSpPr/>
          <p:nvPr/>
        </p:nvGrpSpPr>
        <p:grpSpPr>
          <a:xfrm>
            <a:off x="5572905" y="6451740"/>
            <a:ext cx="1352160" cy="154800"/>
            <a:chOff x="5572905" y="6451740"/>
            <a:chExt cx="1352160" cy="154800"/>
          </a:xfrm>
        </p:grpSpPr>
        <mc:AlternateContent xmlns:mc="http://schemas.openxmlformats.org/markup-compatibility/2006" xmlns:p14="http://schemas.microsoft.com/office/powerpoint/2010/main">
          <mc:Choice Requires="p14">
            <p:contentPart p14:bwMode="auto" r:id="rId32">
              <p14:nvContentPartPr>
                <p14:cNvPr id="49" name="Ink 48">
                  <a:extLst>
                    <a:ext uri="{FF2B5EF4-FFF2-40B4-BE49-F238E27FC236}">
                      <a16:creationId xmlns:a16="http://schemas.microsoft.com/office/drawing/2014/main" id="{A07B0611-9036-4C68-9FF9-56FDE54BBA75}"/>
                    </a:ext>
                  </a:extLst>
                </p14:cNvPr>
                <p14:cNvContentPartPr/>
                <p14:nvPr/>
              </p14:nvContentPartPr>
              <p14:xfrm>
                <a:off x="5631945" y="6451740"/>
                <a:ext cx="174600" cy="154800"/>
              </p14:xfrm>
            </p:contentPart>
          </mc:Choice>
          <mc:Fallback xmlns="">
            <p:pic>
              <p:nvPicPr>
                <p:cNvPr id="49" name="Ink 48">
                  <a:extLst>
                    <a:ext uri="{FF2B5EF4-FFF2-40B4-BE49-F238E27FC236}">
                      <a16:creationId xmlns:a16="http://schemas.microsoft.com/office/drawing/2014/main" id="{A07B0611-9036-4C68-9FF9-56FDE54BBA75}"/>
                    </a:ext>
                  </a:extLst>
                </p:cNvPr>
                <p:cNvPicPr/>
                <p:nvPr/>
              </p:nvPicPr>
              <p:blipFill>
                <a:blip r:embed="rId33"/>
                <a:stretch>
                  <a:fillRect/>
                </a:stretch>
              </p:blipFill>
              <p:spPr>
                <a:xfrm>
                  <a:off x="5622945" y="6443100"/>
                  <a:ext cx="1922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0" name="Ink 49">
                  <a:extLst>
                    <a:ext uri="{FF2B5EF4-FFF2-40B4-BE49-F238E27FC236}">
                      <a16:creationId xmlns:a16="http://schemas.microsoft.com/office/drawing/2014/main" id="{EB136B47-34BA-4005-BA15-94DD87D87715}"/>
                    </a:ext>
                  </a:extLst>
                </p14:cNvPr>
                <p14:cNvContentPartPr/>
                <p14:nvPr/>
              </p14:nvContentPartPr>
              <p14:xfrm>
                <a:off x="5572905" y="6544260"/>
                <a:ext cx="54720" cy="10440"/>
              </p14:xfrm>
            </p:contentPart>
          </mc:Choice>
          <mc:Fallback xmlns="">
            <p:pic>
              <p:nvPicPr>
                <p:cNvPr id="50" name="Ink 49">
                  <a:extLst>
                    <a:ext uri="{FF2B5EF4-FFF2-40B4-BE49-F238E27FC236}">
                      <a16:creationId xmlns:a16="http://schemas.microsoft.com/office/drawing/2014/main" id="{EB136B47-34BA-4005-BA15-94DD87D87715}"/>
                    </a:ext>
                  </a:extLst>
                </p:cNvPr>
                <p:cNvPicPr/>
                <p:nvPr/>
              </p:nvPicPr>
              <p:blipFill>
                <a:blip r:embed="rId35"/>
                <a:stretch>
                  <a:fillRect/>
                </a:stretch>
              </p:blipFill>
              <p:spPr>
                <a:xfrm>
                  <a:off x="5563905" y="6535620"/>
                  <a:ext cx="723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2" name="Ink 51">
                  <a:extLst>
                    <a:ext uri="{FF2B5EF4-FFF2-40B4-BE49-F238E27FC236}">
                      <a16:creationId xmlns:a16="http://schemas.microsoft.com/office/drawing/2014/main" id="{3D8463C9-7B76-4BC7-B7C5-55F36D2817A0}"/>
                    </a:ext>
                  </a:extLst>
                </p14:cNvPr>
                <p14:cNvContentPartPr/>
                <p14:nvPr/>
              </p14:nvContentPartPr>
              <p14:xfrm>
                <a:off x="5795025" y="6490980"/>
                <a:ext cx="1130040" cy="58680"/>
              </p14:xfrm>
            </p:contentPart>
          </mc:Choice>
          <mc:Fallback xmlns="">
            <p:pic>
              <p:nvPicPr>
                <p:cNvPr id="52" name="Ink 51">
                  <a:extLst>
                    <a:ext uri="{FF2B5EF4-FFF2-40B4-BE49-F238E27FC236}">
                      <a16:creationId xmlns:a16="http://schemas.microsoft.com/office/drawing/2014/main" id="{3D8463C9-7B76-4BC7-B7C5-55F36D2817A0}"/>
                    </a:ext>
                  </a:extLst>
                </p:cNvPr>
                <p:cNvPicPr/>
                <p:nvPr/>
              </p:nvPicPr>
              <p:blipFill>
                <a:blip r:embed="rId37"/>
                <a:stretch>
                  <a:fillRect/>
                </a:stretch>
              </p:blipFill>
              <p:spPr>
                <a:xfrm>
                  <a:off x="5786025" y="6481980"/>
                  <a:ext cx="11476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3" name="Ink 52">
                  <a:extLst>
                    <a:ext uri="{FF2B5EF4-FFF2-40B4-BE49-F238E27FC236}">
                      <a16:creationId xmlns:a16="http://schemas.microsoft.com/office/drawing/2014/main" id="{CC7DF6D1-A1F0-4A00-9240-CE323491131E}"/>
                    </a:ext>
                  </a:extLst>
                </p14:cNvPr>
                <p14:cNvContentPartPr/>
                <p14:nvPr/>
              </p14:nvContentPartPr>
              <p14:xfrm>
                <a:off x="5715105" y="6485940"/>
                <a:ext cx="7200" cy="3600"/>
              </p14:xfrm>
            </p:contentPart>
          </mc:Choice>
          <mc:Fallback xmlns="">
            <p:pic>
              <p:nvPicPr>
                <p:cNvPr id="53" name="Ink 52">
                  <a:extLst>
                    <a:ext uri="{FF2B5EF4-FFF2-40B4-BE49-F238E27FC236}">
                      <a16:creationId xmlns:a16="http://schemas.microsoft.com/office/drawing/2014/main" id="{CC7DF6D1-A1F0-4A00-9240-CE323491131E}"/>
                    </a:ext>
                  </a:extLst>
                </p:cNvPr>
                <p:cNvPicPr/>
                <p:nvPr/>
              </p:nvPicPr>
              <p:blipFill>
                <a:blip r:embed="rId39"/>
                <a:stretch>
                  <a:fillRect/>
                </a:stretch>
              </p:blipFill>
              <p:spPr>
                <a:xfrm>
                  <a:off x="5706465" y="6476940"/>
                  <a:ext cx="24840" cy="21240"/>
                </a:xfrm>
                <a:prstGeom prst="rect">
                  <a:avLst/>
                </a:prstGeom>
              </p:spPr>
            </p:pic>
          </mc:Fallback>
        </mc:AlternateContent>
      </p:grpSp>
    </p:spTree>
    <p:extLst>
      <p:ext uri="{BB962C8B-B14F-4D97-AF65-F5344CB8AC3E}">
        <p14:creationId xmlns:p14="http://schemas.microsoft.com/office/powerpoint/2010/main" val="14790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1000" fill="hold"/>
                                        <p:tgtEl>
                                          <p:spTgt spid="54"/>
                                        </p:tgtEl>
                                        <p:attrNameLst>
                                          <p:attrName>drawProgress</p:attrName>
                                        </p:attrNameLst>
                                      </p:cBhvr>
                                      <p:tavLst>
                                        <p:tav tm="0">
                                          <p:val>
                                            <p:fltVal val="0"/>
                                          </p:val>
                                        </p:tav>
                                        <p:tav tm="100000">
                                          <p:val>
                                            <p:fltVal val="1"/>
                                          </p:val>
                                        </p:tav>
                                      </p:tavLst>
                                    </p:anim>
                                  </p:childTnLst>
                                </p:cTn>
                              </p:par>
                            </p:childTnLst>
                          </p:cTn>
                        </p:par>
                        <p:par>
                          <p:cTn id="8" fill="hold">
                            <p:stCondLst>
                              <p:cond delay="1000"/>
                            </p:stCondLst>
                            <p:childTnLst>
                              <p:par>
                                <p:cTn id="9" presetID="63"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1000" fill="hold"/>
                                        <p:tgtEl>
                                          <p:spTgt spid="32"/>
                                        </p:tgtEl>
                                        <p:attrNameLst>
                                          <p:attrName>drawProgress</p:attrName>
                                        </p:attrNameLst>
                                      </p:cBhvr>
                                      <p:tavLst>
                                        <p:tav tm="0">
                                          <p:val>
                                            <p:fltVal val="0"/>
                                          </p:val>
                                        </p:tav>
                                        <p:tav tm="100000">
                                          <p:val>
                                            <p:fltVal val="1"/>
                                          </p:val>
                                        </p:tav>
                                      </p:tavLst>
                                    </p:anim>
                                  </p:childTnLst>
                                </p:cTn>
                              </p:par>
                            </p:childTnLst>
                          </p:cTn>
                        </p:par>
                        <p:par>
                          <p:cTn id="12" fill="hold">
                            <p:stCondLst>
                              <p:cond delay="2000"/>
                            </p:stCondLst>
                            <p:childTnLst>
                              <p:par>
                                <p:cTn id="13" presetID="63"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p:cTn id="15" dur="1000" fill="hold"/>
                                        <p:tgtEl>
                                          <p:spTgt spid="38"/>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A3EF3-85DC-4C3E-9C7E-C3B6AFCC9558}"/>
              </a:ext>
            </a:extLst>
          </p:cNvPr>
          <p:cNvSpPr>
            <a:spLocks noGrp="1"/>
          </p:cNvSpPr>
          <p:nvPr>
            <p:ph type="title"/>
          </p:nvPr>
        </p:nvSpPr>
        <p:spPr>
          <a:xfrm>
            <a:off x="935385" y="732780"/>
            <a:ext cx="10515600" cy="1325563"/>
          </a:xfrm>
        </p:spPr>
        <p:txBody>
          <a:bodyPr/>
          <a:lstStyle/>
          <a:p>
            <a:endParaRPr lang="en-US"/>
          </a:p>
        </p:txBody>
      </p:sp>
      <p:sp>
        <p:nvSpPr>
          <p:cNvPr id="3" name="Content Placeholder 2">
            <a:extLst>
              <a:ext uri="{FF2B5EF4-FFF2-40B4-BE49-F238E27FC236}">
                <a16:creationId xmlns:a16="http://schemas.microsoft.com/office/drawing/2014/main" id="{C3058EB4-7C43-42E3-9437-0DAB686B2E74}"/>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766971F5-07FA-46AA-89CC-0E3C3CAA17D8}"/>
              </a:ext>
            </a:extLst>
          </p:cNvPr>
          <p:cNvPicPr>
            <a:picLocks noChangeAspect="1"/>
          </p:cNvPicPr>
          <p:nvPr/>
        </p:nvPicPr>
        <p:blipFill>
          <a:blip r:embed="rId2"/>
          <a:stretch>
            <a:fillRect/>
          </a:stretch>
        </p:blipFill>
        <p:spPr>
          <a:xfrm>
            <a:off x="636020" y="0"/>
            <a:ext cx="10717780" cy="6858000"/>
          </a:xfrm>
          <a:prstGeom prst="rect">
            <a:avLst/>
          </a:prstGeom>
        </p:spPr>
      </p:pic>
      <p:grpSp>
        <p:nvGrpSpPr>
          <p:cNvPr id="17" name="Group 16">
            <a:extLst>
              <a:ext uri="{FF2B5EF4-FFF2-40B4-BE49-F238E27FC236}">
                <a16:creationId xmlns:a16="http://schemas.microsoft.com/office/drawing/2014/main" id="{A6B98E76-A548-40C0-A833-6B69EA60A59D}"/>
              </a:ext>
            </a:extLst>
          </p:cNvPr>
          <p:cNvGrpSpPr/>
          <p:nvPr/>
        </p:nvGrpSpPr>
        <p:grpSpPr>
          <a:xfrm>
            <a:off x="4178985" y="1999260"/>
            <a:ext cx="596160" cy="915120"/>
            <a:chOff x="4178985" y="1999260"/>
            <a:chExt cx="596160" cy="915120"/>
          </a:xfrm>
        </p:grpSpPr>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115FB8EA-2993-4A00-8539-DB49B5B391F6}"/>
                    </a:ext>
                  </a:extLst>
                </p14:cNvPr>
                <p14:cNvContentPartPr/>
                <p14:nvPr/>
              </p14:nvContentPartPr>
              <p14:xfrm>
                <a:off x="4220745" y="1999260"/>
                <a:ext cx="519840" cy="54360"/>
              </p14:xfrm>
            </p:contentPart>
          </mc:Choice>
          <mc:Fallback xmlns="">
            <p:pic>
              <p:nvPicPr>
                <p:cNvPr id="13" name="Ink 12">
                  <a:extLst>
                    <a:ext uri="{FF2B5EF4-FFF2-40B4-BE49-F238E27FC236}">
                      <a16:creationId xmlns:a16="http://schemas.microsoft.com/office/drawing/2014/main" id="{115FB8EA-2993-4A00-8539-DB49B5B391F6}"/>
                    </a:ext>
                  </a:extLst>
                </p:cNvPr>
                <p:cNvPicPr/>
                <p:nvPr/>
              </p:nvPicPr>
              <p:blipFill>
                <a:blip r:embed="rId4"/>
                <a:stretch>
                  <a:fillRect/>
                </a:stretch>
              </p:blipFill>
              <p:spPr>
                <a:xfrm>
                  <a:off x="4211745" y="1990260"/>
                  <a:ext cx="5374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F808CE7F-BB8A-47DA-9373-2F6E140D95BA}"/>
                    </a:ext>
                  </a:extLst>
                </p14:cNvPr>
                <p14:cNvContentPartPr/>
                <p14:nvPr/>
              </p14:nvContentPartPr>
              <p14:xfrm>
                <a:off x="4178985" y="2897100"/>
                <a:ext cx="234720" cy="17280"/>
              </p14:xfrm>
            </p:contentPart>
          </mc:Choice>
          <mc:Fallback xmlns="">
            <p:pic>
              <p:nvPicPr>
                <p:cNvPr id="14" name="Ink 13">
                  <a:extLst>
                    <a:ext uri="{FF2B5EF4-FFF2-40B4-BE49-F238E27FC236}">
                      <a16:creationId xmlns:a16="http://schemas.microsoft.com/office/drawing/2014/main" id="{F808CE7F-BB8A-47DA-9373-2F6E140D95BA}"/>
                    </a:ext>
                  </a:extLst>
                </p:cNvPr>
                <p:cNvPicPr/>
                <p:nvPr/>
              </p:nvPicPr>
              <p:blipFill>
                <a:blip r:embed="rId6"/>
                <a:stretch>
                  <a:fillRect/>
                </a:stretch>
              </p:blipFill>
              <p:spPr>
                <a:xfrm>
                  <a:off x="4170345" y="2888460"/>
                  <a:ext cx="2523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B87F0B00-8EC0-42DB-821D-1A02EB3AD36D}"/>
                    </a:ext>
                  </a:extLst>
                </p14:cNvPr>
                <p14:cNvContentPartPr/>
                <p14:nvPr/>
              </p14:nvContentPartPr>
              <p14:xfrm>
                <a:off x="4192665" y="2143260"/>
                <a:ext cx="406800" cy="708120"/>
              </p14:xfrm>
            </p:contentPart>
          </mc:Choice>
          <mc:Fallback xmlns="">
            <p:pic>
              <p:nvPicPr>
                <p:cNvPr id="15" name="Ink 14">
                  <a:extLst>
                    <a:ext uri="{FF2B5EF4-FFF2-40B4-BE49-F238E27FC236}">
                      <a16:creationId xmlns:a16="http://schemas.microsoft.com/office/drawing/2014/main" id="{B87F0B00-8EC0-42DB-821D-1A02EB3AD36D}"/>
                    </a:ext>
                  </a:extLst>
                </p:cNvPr>
                <p:cNvPicPr/>
                <p:nvPr/>
              </p:nvPicPr>
              <p:blipFill>
                <a:blip r:embed="rId8"/>
                <a:stretch>
                  <a:fillRect/>
                </a:stretch>
              </p:blipFill>
              <p:spPr>
                <a:xfrm>
                  <a:off x="4184025" y="2134620"/>
                  <a:ext cx="424440" cy="725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0ADBD4A5-4592-4491-87EF-35232A3DAF64}"/>
                    </a:ext>
                  </a:extLst>
                </p14:cNvPr>
                <p14:cNvContentPartPr/>
                <p14:nvPr/>
              </p14:nvContentPartPr>
              <p14:xfrm>
                <a:off x="4665345" y="2128140"/>
                <a:ext cx="109800" cy="626400"/>
              </p14:xfrm>
            </p:contentPart>
          </mc:Choice>
          <mc:Fallback xmlns="">
            <p:pic>
              <p:nvPicPr>
                <p:cNvPr id="16" name="Ink 15">
                  <a:extLst>
                    <a:ext uri="{FF2B5EF4-FFF2-40B4-BE49-F238E27FC236}">
                      <a16:creationId xmlns:a16="http://schemas.microsoft.com/office/drawing/2014/main" id="{0ADBD4A5-4592-4491-87EF-35232A3DAF64}"/>
                    </a:ext>
                  </a:extLst>
                </p:cNvPr>
                <p:cNvPicPr/>
                <p:nvPr/>
              </p:nvPicPr>
              <p:blipFill>
                <a:blip r:embed="rId10"/>
                <a:stretch>
                  <a:fillRect/>
                </a:stretch>
              </p:blipFill>
              <p:spPr>
                <a:xfrm>
                  <a:off x="4656705" y="2119500"/>
                  <a:ext cx="127440" cy="644040"/>
                </a:xfrm>
                <a:prstGeom prst="rect">
                  <a:avLst/>
                </a:prstGeom>
              </p:spPr>
            </p:pic>
          </mc:Fallback>
        </mc:AlternateContent>
      </p:grpSp>
      <p:grpSp>
        <p:nvGrpSpPr>
          <p:cNvPr id="36" name="Group 35">
            <a:extLst>
              <a:ext uri="{FF2B5EF4-FFF2-40B4-BE49-F238E27FC236}">
                <a16:creationId xmlns:a16="http://schemas.microsoft.com/office/drawing/2014/main" id="{5BCCB6B2-3349-4F95-A712-D26E549ED3C8}"/>
              </a:ext>
            </a:extLst>
          </p:cNvPr>
          <p:cNvGrpSpPr/>
          <p:nvPr/>
        </p:nvGrpSpPr>
        <p:grpSpPr>
          <a:xfrm>
            <a:off x="7487385" y="2394900"/>
            <a:ext cx="784440" cy="422640"/>
            <a:chOff x="7487385" y="2394900"/>
            <a:chExt cx="784440" cy="422640"/>
          </a:xfrm>
        </p:grpSpPr>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A71AB1B5-1301-4ECD-A0F0-961486E343CF}"/>
                    </a:ext>
                  </a:extLst>
                </p14:cNvPr>
                <p14:cNvContentPartPr/>
                <p14:nvPr/>
              </p14:nvContentPartPr>
              <p14:xfrm>
                <a:off x="7589265" y="2394900"/>
                <a:ext cx="682560" cy="63000"/>
              </p14:xfrm>
            </p:contentPart>
          </mc:Choice>
          <mc:Fallback xmlns="">
            <p:pic>
              <p:nvPicPr>
                <p:cNvPr id="8" name="Ink 7">
                  <a:extLst>
                    <a:ext uri="{FF2B5EF4-FFF2-40B4-BE49-F238E27FC236}">
                      <a16:creationId xmlns:a16="http://schemas.microsoft.com/office/drawing/2014/main" id="{A71AB1B5-1301-4ECD-A0F0-961486E343CF}"/>
                    </a:ext>
                  </a:extLst>
                </p:cNvPr>
                <p:cNvPicPr/>
                <p:nvPr/>
              </p:nvPicPr>
              <p:blipFill>
                <a:blip r:embed="rId12"/>
                <a:stretch>
                  <a:fillRect/>
                </a:stretch>
              </p:blipFill>
              <p:spPr>
                <a:xfrm>
                  <a:off x="7580265" y="2386260"/>
                  <a:ext cx="700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AA611B9F-C357-4C33-BBFB-14C51DDA1F09}"/>
                    </a:ext>
                  </a:extLst>
                </p14:cNvPr>
                <p14:cNvContentPartPr/>
                <p14:nvPr/>
              </p14:nvContentPartPr>
              <p14:xfrm>
                <a:off x="7487385" y="2738700"/>
                <a:ext cx="713520" cy="73440"/>
              </p14:xfrm>
            </p:contentPart>
          </mc:Choice>
          <mc:Fallback xmlns="">
            <p:pic>
              <p:nvPicPr>
                <p:cNvPr id="9" name="Ink 8">
                  <a:extLst>
                    <a:ext uri="{FF2B5EF4-FFF2-40B4-BE49-F238E27FC236}">
                      <a16:creationId xmlns:a16="http://schemas.microsoft.com/office/drawing/2014/main" id="{AA611B9F-C357-4C33-BBFB-14C51DDA1F09}"/>
                    </a:ext>
                  </a:extLst>
                </p:cNvPr>
                <p:cNvPicPr/>
                <p:nvPr/>
              </p:nvPicPr>
              <p:blipFill>
                <a:blip r:embed="rId14"/>
                <a:stretch>
                  <a:fillRect/>
                </a:stretch>
              </p:blipFill>
              <p:spPr>
                <a:xfrm>
                  <a:off x="7478385" y="2730060"/>
                  <a:ext cx="7311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03F72177-C817-4DA0-AE2A-769BEF093C01}"/>
                    </a:ext>
                  </a:extLst>
                </p14:cNvPr>
                <p14:cNvContentPartPr/>
                <p14:nvPr/>
              </p14:nvContentPartPr>
              <p14:xfrm>
                <a:off x="7508985" y="2439540"/>
                <a:ext cx="583200" cy="378000"/>
              </p14:xfrm>
            </p:contentPart>
          </mc:Choice>
          <mc:Fallback xmlns="">
            <p:pic>
              <p:nvPicPr>
                <p:cNvPr id="10" name="Ink 9">
                  <a:extLst>
                    <a:ext uri="{FF2B5EF4-FFF2-40B4-BE49-F238E27FC236}">
                      <a16:creationId xmlns:a16="http://schemas.microsoft.com/office/drawing/2014/main" id="{03F72177-C817-4DA0-AE2A-769BEF093C01}"/>
                    </a:ext>
                  </a:extLst>
                </p:cNvPr>
                <p:cNvPicPr/>
                <p:nvPr/>
              </p:nvPicPr>
              <p:blipFill>
                <a:blip r:embed="rId16"/>
                <a:stretch>
                  <a:fillRect/>
                </a:stretch>
              </p:blipFill>
              <p:spPr>
                <a:xfrm>
                  <a:off x="7500345" y="2430540"/>
                  <a:ext cx="600840" cy="395640"/>
                </a:xfrm>
                <a:prstGeom prst="rect">
                  <a:avLst/>
                </a:prstGeom>
              </p:spPr>
            </p:pic>
          </mc:Fallback>
        </mc:AlternateContent>
      </p:grpSp>
      <p:grpSp>
        <p:nvGrpSpPr>
          <p:cNvPr id="239" name="Group 238">
            <a:extLst>
              <a:ext uri="{FF2B5EF4-FFF2-40B4-BE49-F238E27FC236}">
                <a16:creationId xmlns:a16="http://schemas.microsoft.com/office/drawing/2014/main" id="{9547C100-14A5-4103-BB56-78B6F9A7FC5C}"/>
              </a:ext>
            </a:extLst>
          </p:cNvPr>
          <p:cNvGrpSpPr/>
          <p:nvPr/>
        </p:nvGrpSpPr>
        <p:grpSpPr>
          <a:xfrm>
            <a:off x="5188425" y="2111220"/>
            <a:ext cx="1953000" cy="736920"/>
            <a:chOff x="5188425" y="2111220"/>
            <a:chExt cx="1953000" cy="736920"/>
          </a:xfrm>
        </p:grpSpPr>
        <mc:AlternateContent xmlns:mc="http://schemas.openxmlformats.org/markup-compatibility/2006">
          <mc:Choice xmlns:p14="http://schemas.microsoft.com/office/powerpoint/2010/main" Requires="p14">
            <p:contentPart p14:bwMode="auto" r:id="rId17">
              <p14:nvContentPartPr>
                <p14:cNvPr id="209" name="Ink 208">
                  <a:extLst>
                    <a:ext uri="{FF2B5EF4-FFF2-40B4-BE49-F238E27FC236}">
                      <a16:creationId xmlns:a16="http://schemas.microsoft.com/office/drawing/2014/main" id="{7D53766B-8F47-4E7C-A0FB-C203F73306EB}"/>
                    </a:ext>
                  </a:extLst>
                </p14:cNvPr>
                <p14:cNvContentPartPr/>
                <p14:nvPr/>
              </p14:nvContentPartPr>
              <p14:xfrm>
                <a:off x="5347545" y="2111220"/>
                <a:ext cx="200880" cy="321120"/>
              </p14:xfrm>
            </p:contentPart>
          </mc:Choice>
          <mc:Fallback>
            <p:pic>
              <p:nvPicPr>
                <p:cNvPr id="209" name="Ink 208">
                  <a:extLst>
                    <a:ext uri="{FF2B5EF4-FFF2-40B4-BE49-F238E27FC236}">
                      <a16:creationId xmlns:a16="http://schemas.microsoft.com/office/drawing/2014/main" id="{7D53766B-8F47-4E7C-A0FB-C203F73306EB}"/>
                    </a:ext>
                  </a:extLst>
                </p:cNvPr>
                <p:cNvPicPr/>
                <p:nvPr/>
              </p:nvPicPr>
              <p:blipFill>
                <a:blip r:embed="rId18"/>
                <a:stretch>
                  <a:fillRect/>
                </a:stretch>
              </p:blipFill>
              <p:spPr>
                <a:xfrm>
                  <a:off x="5338545" y="2102220"/>
                  <a:ext cx="21852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10" name="Ink 209">
                  <a:extLst>
                    <a:ext uri="{FF2B5EF4-FFF2-40B4-BE49-F238E27FC236}">
                      <a16:creationId xmlns:a16="http://schemas.microsoft.com/office/drawing/2014/main" id="{D70C5B23-8C02-4F6E-83A2-3F38D82E057A}"/>
                    </a:ext>
                  </a:extLst>
                </p14:cNvPr>
                <p14:cNvContentPartPr/>
                <p14:nvPr/>
              </p14:nvContentPartPr>
              <p14:xfrm>
                <a:off x="5617545" y="2299860"/>
                <a:ext cx="83880" cy="135720"/>
              </p14:xfrm>
            </p:contentPart>
          </mc:Choice>
          <mc:Fallback>
            <p:pic>
              <p:nvPicPr>
                <p:cNvPr id="210" name="Ink 209">
                  <a:extLst>
                    <a:ext uri="{FF2B5EF4-FFF2-40B4-BE49-F238E27FC236}">
                      <a16:creationId xmlns:a16="http://schemas.microsoft.com/office/drawing/2014/main" id="{D70C5B23-8C02-4F6E-83A2-3F38D82E057A}"/>
                    </a:ext>
                  </a:extLst>
                </p:cNvPr>
                <p:cNvPicPr/>
                <p:nvPr/>
              </p:nvPicPr>
              <p:blipFill>
                <a:blip r:embed="rId20"/>
                <a:stretch>
                  <a:fillRect/>
                </a:stretch>
              </p:blipFill>
              <p:spPr>
                <a:xfrm>
                  <a:off x="5608545" y="2291220"/>
                  <a:ext cx="1015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11" name="Ink 210">
                  <a:extLst>
                    <a:ext uri="{FF2B5EF4-FFF2-40B4-BE49-F238E27FC236}">
                      <a16:creationId xmlns:a16="http://schemas.microsoft.com/office/drawing/2014/main" id="{8683E9F6-50A5-4F48-A7BC-F9A3865C0985}"/>
                    </a:ext>
                  </a:extLst>
                </p14:cNvPr>
                <p14:cNvContentPartPr/>
                <p14:nvPr/>
              </p14:nvContentPartPr>
              <p14:xfrm>
                <a:off x="5755785" y="2298780"/>
                <a:ext cx="73080" cy="118800"/>
              </p14:xfrm>
            </p:contentPart>
          </mc:Choice>
          <mc:Fallback>
            <p:pic>
              <p:nvPicPr>
                <p:cNvPr id="211" name="Ink 210">
                  <a:extLst>
                    <a:ext uri="{FF2B5EF4-FFF2-40B4-BE49-F238E27FC236}">
                      <a16:creationId xmlns:a16="http://schemas.microsoft.com/office/drawing/2014/main" id="{8683E9F6-50A5-4F48-A7BC-F9A3865C0985}"/>
                    </a:ext>
                  </a:extLst>
                </p:cNvPr>
                <p:cNvPicPr/>
                <p:nvPr/>
              </p:nvPicPr>
              <p:blipFill>
                <a:blip r:embed="rId22"/>
                <a:stretch>
                  <a:fillRect/>
                </a:stretch>
              </p:blipFill>
              <p:spPr>
                <a:xfrm>
                  <a:off x="5746785" y="2289780"/>
                  <a:ext cx="907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12" name="Ink 211">
                  <a:extLst>
                    <a:ext uri="{FF2B5EF4-FFF2-40B4-BE49-F238E27FC236}">
                      <a16:creationId xmlns:a16="http://schemas.microsoft.com/office/drawing/2014/main" id="{82D7F337-511D-4DAD-B34C-0DB4A5FA4050}"/>
                    </a:ext>
                  </a:extLst>
                </p14:cNvPr>
                <p14:cNvContentPartPr/>
                <p14:nvPr/>
              </p14:nvContentPartPr>
              <p14:xfrm>
                <a:off x="5850825" y="2306700"/>
                <a:ext cx="87120" cy="94680"/>
              </p14:xfrm>
            </p:contentPart>
          </mc:Choice>
          <mc:Fallback>
            <p:pic>
              <p:nvPicPr>
                <p:cNvPr id="212" name="Ink 211">
                  <a:extLst>
                    <a:ext uri="{FF2B5EF4-FFF2-40B4-BE49-F238E27FC236}">
                      <a16:creationId xmlns:a16="http://schemas.microsoft.com/office/drawing/2014/main" id="{82D7F337-511D-4DAD-B34C-0DB4A5FA4050}"/>
                    </a:ext>
                  </a:extLst>
                </p:cNvPr>
                <p:cNvPicPr/>
                <p:nvPr/>
              </p:nvPicPr>
              <p:blipFill>
                <a:blip r:embed="rId24"/>
                <a:stretch>
                  <a:fillRect/>
                </a:stretch>
              </p:blipFill>
              <p:spPr>
                <a:xfrm>
                  <a:off x="5841825" y="2297700"/>
                  <a:ext cx="1047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13" name="Ink 212">
                  <a:extLst>
                    <a:ext uri="{FF2B5EF4-FFF2-40B4-BE49-F238E27FC236}">
                      <a16:creationId xmlns:a16="http://schemas.microsoft.com/office/drawing/2014/main" id="{6A2820DF-B8B0-4EF5-919D-D456EEC77CF1}"/>
                    </a:ext>
                  </a:extLst>
                </p14:cNvPr>
                <p14:cNvContentPartPr/>
                <p14:nvPr/>
              </p14:nvContentPartPr>
              <p14:xfrm>
                <a:off x="5993385" y="2141460"/>
                <a:ext cx="9360" cy="228960"/>
              </p14:xfrm>
            </p:contentPart>
          </mc:Choice>
          <mc:Fallback>
            <p:pic>
              <p:nvPicPr>
                <p:cNvPr id="213" name="Ink 212">
                  <a:extLst>
                    <a:ext uri="{FF2B5EF4-FFF2-40B4-BE49-F238E27FC236}">
                      <a16:creationId xmlns:a16="http://schemas.microsoft.com/office/drawing/2014/main" id="{6A2820DF-B8B0-4EF5-919D-D456EEC77CF1}"/>
                    </a:ext>
                  </a:extLst>
                </p:cNvPr>
                <p:cNvPicPr/>
                <p:nvPr/>
              </p:nvPicPr>
              <p:blipFill>
                <a:blip r:embed="rId26"/>
                <a:stretch>
                  <a:fillRect/>
                </a:stretch>
              </p:blipFill>
              <p:spPr>
                <a:xfrm>
                  <a:off x="5984385" y="2132820"/>
                  <a:ext cx="2700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4" name="Ink 213">
                  <a:extLst>
                    <a:ext uri="{FF2B5EF4-FFF2-40B4-BE49-F238E27FC236}">
                      <a16:creationId xmlns:a16="http://schemas.microsoft.com/office/drawing/2014/main" id="{CC64DEC3-1E9A-4955-8747-7495623A7704}"/>
                    </a:ext>
                  </a:extLst>
                </p14:cNvPr>
                <p14:cNvContentPartPr/>
                <p14:nvPr/>
              </p14:nvContentPartPr>
              <p14:xfrm>
                <a:off x="6047745" y="2285820"/>
                <a:ext cx="99720" cy="105120"/>
              </p14:xfrm>
            </p:contentPart>
          </mc:Choice>
          <mc:Fallback>
            <p:pic>
              <p:nvPicPr>
                <p:cNvPr id="214" name="Ink 213">
                  <a:extLst>
                    <a:ext uri="{FF2B5EF4-FFF2-40B4-BE49-F238E27FC236}">
                      <a16:creationId xmlns:a16="http://schemas.microsoft.com/office/drawing/2014/main" id="{CC64DEC3-1E9A-4955-8747-7495623A7704}"/>
                    </a:ext>
                  </a:extLst>
                </p:cNvPr>
                <p:cNvPicPr/>
                <p:nvPr/>
              </p:nvPicPr>
              <p:blipFill>
                <a:blip r:embed="rId28"/>
                <a:stretch>
                  <a:fillRect/>
                </a:stretch>
              </p:blipFill>
              <p:spPr>
                <a:xfrm>
                  <a:off x="6039105" y="2277180"/>
                  <a:ext cx="1173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5" name="Ink 214">
                  <a:extLst>
                    <a:ext uri="{FF2B5EF4-FFF2-40B4-BE49-F238E27FC236}">
                      <a16:creationId xmlns:a16="http://schemas.microsoft.com/office/drawing/2014/main" id="{440DF9F2-EE07-4C00-9A3C-36535D67460D}"/>
                    </a:ext>
                  </a:extLst>
                </p14:cNvPr>
                <p14:cNvContentPartPr/>
                <p14:nvPr/>
              </p14:nvContentPartPr>
              <p14:xfrm>
                <a:off x="6206145" y="2254860"/>
                <a:ext cx="50400" cy="150120"/>
              </p14:xfrm>
            </p:contentPart>
          </mc:Choice>
          <mc:Fallback>
            <p:pic>
              <p:nvPicPr>
                <p:cNvPr id="215" name="Ink 214">
                  <a:extLst>
                    <a:ext uri="{FF2B5EF4-FFF2-40B4-BE49-F238E27FC236}">
                      <a16:creationId xmlns:a16="http://schemas.microsoft.com/office/drawing/2014/main" id="{440DF9F2-EE07-4C00-9A3C-36535D67460D}"/>
                    </a:ext>
                  </a:extLst>
                </p:cNvPr>
                <p:cNvPicPr/>
                <p:nvPr/>
              </p:nvPicPr>
              <p:blipFill>
                <a:blip r:embed="rId30"/>
                <a:stretch>
                  <a:fillRect/>
                </a:stretch>
              </p:blipFill>
              <p:spPr>
                <a:xfrm>
                  <a:off x="6197505" y="2246220"/>
                  <a:ext cx="680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7" name="Ink 216">
                  <a:extLst>
                    <a:ext uri="{FF2B5EF4-FFF2-40B4-BE49-F238E27FC236}">
                      <a16:creationId xmlns:a16="http://schemas.microsoft.com/office/drawing/2014/main" id="{E5403139-5FD0-4160-954F-BC0D6DD86358}"/>
                    </a:ext>
                  </a:extLst>
                </p14:cNvPr>
                <p14:cNvContentPartPr/>
                <p14:nvPr/>
              </p14:nvContentPartPr>
              <p14:xfrm>
                <a:off x="6497025" y="2239380"/>
                <a:ext cx="109440" cy="127440"/>
              </p14:xfrm>
            </p:contentPart>
          </mc:Choice>
          <mc:Fallback>
            <p:pic>
              <p:nvPicPr>
                <p:cNvPr id="217" name="Ink 216">
                  <a:extLst>
                    <a:ext uri="{FF2B5EF4-FFF2-40B4-BE49-F238E27FC236}">
                      <a16:creationId xmlns:a16="http://schemas.microsoft.com/office/drawing/2014/main" id="{E5403139-5FD0-4160-954F-BC0D6DD86358}"/>
                    </a:ext>
                  </a:extLst>
                </p:cNvPr>
                <p:cNvPicPr/>
                <p:nvPr/>
              </p:nvPicPr>
              <p:blipFill>
                <a:blip r:embed="rId32"/>
                <a:stretch>
                  <a:fillRect/>
                </a:stretch>
              </p:blipFill>
              <p:spPr>
                <a:xfrm>
                  <a:off x="6488385" y="2230380"/>
                  <a:ext cx="1270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8" name="Ink 217">
                  <a:extLst>
                    <a:ext uri="{FF2B5EF4-FFF2-40B4-BE49-F238E27FC236}">
                      <a16:creationId xmlns:a16="http://schemas.microsoft.com/office/drawing/2014/main" id="{2EC0A573-F09B-4F27-A8EB-6951B006F480}"/>
                    </a:ext>
                  </a:extLst>
                </p14:cNvPr>
                <p14:cNvContentPartPr/>
                <p14:nvPr/>
              </p14:nvContentPartPr>
              <p14:xfrm>
                <a:off x="6637065" y="2221020"/>
                <a:ext cx="91800" cy="113400"/>
              </p14:xfrm>
            </p:contentPart>
          </mc:Choice>
          <mc:Fallback>
            <p:pic>
              <p:nvPicPr>
                <p:cNvPr id="218" name="Ink 217">
                  <a:extLst>
                    <a:ext uri="{FF2B5EF4-FFF2-40B4-BE49-F238E27FC236}">
                      <a16:creationId xmlns:a16="http://schemas.microsoft.com/office/drawing/2014/main" id="{2EC0A573-F09B-4F27-A8EB-6951B006F480}"/>
                    </a:ext>
                  </a:extLst>
                </p:cNvPr>
                <p:cNvPicPr/>
                <p:nvPr/>
              </p:nvPicPr>
              <p:blipFill>
                <a:blip r:embed="rId34"/>
                <a:stretch>
                  <a:fillRect/>
                </a:stretch>
              </p:blipFill>
              <p:spPr>
                <a:xfrm>
                  <a:off x="6628425" y="2212380"/>
                  <a:ext cx="1094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9" name="Ink 218">
                  <a:extLst>
                    <a:ext uri="{FF2B5EF4-FFF2-40B4-BE49-F238E27FC236}">
                      <a16:creationId xmlns:a16="http://schemas.microsoft.com/office/drawing/2014/main" id="{0484DDA4-D56C-4B28-81FB-F07F99212098}"/>
                    </a:ext>
                  </a:extLst>
                </p14:cNvPr>
                <p14:cNvContentPartPr/>
                <p14:nvPr/>
              </p14:nvContentPartPr>
              <p14:xfrm>
                <a:off x="6775665" y="2219580"/>
                <a:ext cx="101880" cy="95400"/>
              </p14:xfrm>
            </p:contentPart>
          </mc:Choice>
          <mc:Fallback>
            <p:pic>
              <p:nvPicPr>
                <p:cNvPr id="219" name="Ink 218">
                  <a:extLst>
                    <a:ext uri="{FF2B5EF4-FFF2-40B4-BE49-F238E27FC236}">
                      <a16:creationId xmlns:a16="http://schemas.microsoft.com/office/drawing/2014/main" id="{0484DDA4-D56C-4B28-81FB-F07F99212098}"/>
                    </a:ext>
                  </a:extLst>
                </p:cNvPr>
                <p:cNvPicPr/>
                <p:nvPr/>
              </p:nvPicPr>
              <p:blipFill>
                <a:blip r:embed="rId36"/>
                <a:stretch>
                  <a:fillRect/>
                </a:stretch>
              </p:blipFill>
              <p:spPr>
                <a:xfrm>
                  <a:off x="6767025" y="2210580"/>
                  <a:ext cx="1195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0" name="Ink 219">
                  <a:extLst>
                    <a:ext uri="{FF2B5EF4-FFF2-40B4-BE49-F238E27FC236}">
                      <a16:creationId xmlns:a16="http://schemas.microsoft.com/office/drawing/2014/main" id="{72177C6D-A18E-4288-B7F6-5A82A9A5A96C}"/>
                    </a:ext>
                  </a:extLst>
                </p14:cNvPr>
                <p14:cNvContentPartPr/>
                <p14:nvPr/>
              </p14:nvContentPartPr>
              <p14:xfrm>
                <a:off x="6927585" y="2185740"/>
                <a:ext cx="83520" cy="112680"/>
              </p14:xfrm>
            </p:contentPart>
          </mc:Choice>
          <mc:Fallback>
            <p:pic>
              <p:nvPicPr>
                <p:cNvPr id="220" name="Ink 219">
                  <a:extLst>
                    <a:ext uri="{FF2B5EF4-FFF2-40B4-BE49-F238E27FC236}">
                      <a16:creationId xmlns:a16="http://schemas.microsoft.com/office/drawing/2014/main" id="{72177C6D-A18E-4288-B7F6-5A82A9A5A96C}"/>
                    </a:ext>
                  </a:extLst>
                </p:cNvPr>
                <p:cNvPicPr/>
                <p:nvPr/>
              </p:nvPicPr>
              <p:blipFill>
                <a:blip r:embed="rId38"/>
                <a:stretch>
                  <a:fillRect/>
                </a:stretch>
              </p:blipFill>
              <p:spPr>
                <a:xfrm>
                  <a:off x="6918945" y="2176740"/>
                  <a:ext cx="1011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21" name="Ink 220">
                  <a:extLst>
                    <a:ext uri="{FF2B5EF4-FFF2-40B4-BE49-F238E27FC236}">
                      <a16:creationId xmlns:a16="http://schemas.microsoft.com/office/drawing/2014/main" id="{0737B1AD-2400-4082-86FA-EC458B79B8FB}"/>
                    </a:ext>
                  </a:extLst>
                </p14:cNvPr>
                <p14:cNvContentPartPr/>
                <p14:nvPr/>
              </p14:nvContentPartPr>
              <p14:xfrm>
                <a:off x="7055745" y="2158380"/>
                <a:ext cx="85680" cy="191880"/>
              </p14:xfrm>
            </p:contentPart>
          </mc:Choice>
          <mc:Fallback>
            <p:pic>
              <p:nvPicPr>
                <p:cNvPr id="221" name="Ink 220">
                  <a:extLst>
                    <a:ext uri="{FF2B5EF4-FFF2-40B4-BE49-F238E27FC236}">
                      <a16:creationId xmlns:a16="http://schemas.microsoft.com/office/drawing/2014/main" id="{0737B1AD-2400-4082-86FA-EC458B79B8FB}"/>
                    </a:ext>
                  </a:extLst>
                </p:cNvPr>
                <p:cNvPicPr/>
                <p:nvPr/>
              </p:nvPicPr>
              <p:blipFill>
                <a:blip r:embed="rId40"/>
                <a:stretch>
                  <a:fillRect/>
                </a:stretch>
              </p:blipFill>
              <p:spPr>
                <a:xfrm>
                  <a:off x="7047105" y="2149740"/>
                  <a:ext cx="1033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23" name="Ink 222">
                  <a:extLst>
                    <a:ext uri="{FF2B5EF4-FFF2-40B4-BE49-F238E27FC236}">
                      <a16:creationId xmlns:a16="http://schemas.microsoft.com/office/drawing/2014/main" id="{93468590-E113-48A9-ABA2-0DD7745CC4CC}"/>
                    </a:ext>
                  </a:extLst>
                </p14:cNvPr>
                <p14:cNvContentPartPr/>
                <p14:nvPr/>
              </p14:nvContentPartPr>
              <p14:xfrm>
                <a:off x="5188425" y="2551860"/>
                <a:ext cx="81000" cy="157680"/>
              </p14:xfrm>
            </p:contentPart>
          </mc:Choice>
          <mc:Fallback>
            <p:pic>
              <p:nvPicPr>
                <p:cNvPr id="223" name="Ink 222">
                  <a:extLst>
                    <a:ext uri="{FF2B5EF4-FFF2-40B4-BE49-F238E27FC236}">
                      <a16:creationId xmlns:a16="http://schemas.microsoft.com/office/drawing/2014/main" id="{93468590-E113-48A9-ABA2-0DD7745CC4CC}"/>
                    </a:ext>
                  </a:extLst>
                </p:cNvPr>
                <p:cNvPicPr/>
                <p:nvPr/>
              </p:nvPicPr>
              <p:blipFill>
                <a:blip r:embed="rId42"/>
                <a:stretch>
                  <a:fillRect/>
                </a:stretch>
              </p:blipFill>
              <p:spPr>
                <a:xfrm>
                  <a:off x="5179785" y="2542860"/>
                  <a:ext cx="986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24" name="Ink 223">
                  <a:extLst>
                    <a:ext uri="{FF2B5EF4-FFF2-40B4-BE49-F238E27FC236}">
                      <a16:creationId xmlns:a16="http://schemas.microsoft.com/office/drawing/2014/main" id="{68DFDFD2-0895-4D41-9D81-BE021E602D77}"/>
                    </a:ext>
                  </a:extLst>
                </p14:cNvPr>
                <p14:cNvContentPartPr/>
                <p14:nvPr/>
              </p14:nvContentPartPr>
              <p14:xfrm>
                <a:off x="5303985" y="2578140"/>
                <a:ext cx="75600" cy="113040"/>
              </p14:xfrm>
            </p:contentPart>
          </mc:Choice>
          <mc:Fallback>
            <p:pic>
              <p:nvPicPr>
                <p:cNvPr id="224" name="Ink 223">
                  <a:extLst>
                    <a:ext uri="{FF2B5EF4-FFF2-40B4-BE49-F238E27FC236}">
                      <a16:creationId xmlns:a16="http://schemas.microsoft.com/office/drawing/2014/main" id="{68DFDFD2-0895-4D41-9D81-BE021E602D77}"/>
                    </a:ext>
                  </a:extLst>
                </p:cNvPr>
                <p:cNvPicPr/>
                <p:nvPr/>
              </p:nvPicPr>
              <p:blipFill>
                <a:blip r:embed="rId44"/>
                <a:stretch>
                  <a:fillRect/>
                </a:stretch>
              </p:blipFill>
              <p:spPr>
                <a:xfrm>
                  <a:off x="5295345" y="2569500"/>
                  <a:ext cx="932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25" name="Ink 224">
                  <a:extLst>
                    <a:ext uri="{FF2B5EF4-FFF2-40B4-BE49-F238E27FC236}">
                      <a16:creationId xmlns:a16="http://schemas.microsoft.com/office/drawing/2014/main" id="{8D5789E2-EA6A-4809-B28A-81F711F2A31B}"/>
                    </a:ext>
                  </a:extLst>
                </p14:cNvPr>
                <p14:cNvContentPartPr/>
                <p14:nvPr/>
              </p14:nvContentPartPr>
              <p14:xfrm>
                <a:off x="5544465" y="2560140"/>
                <a:ext cx="78840" cy="146880"/>
              </p14:xfrm>
            </p:contentPart>
          </mc:Choice>
          <mc:Fallback>
            <p:pic>
              <p:nvPicPr>
                <p:cNvPr id="225" name="Ink 224">
                  <a:extLst>
                    <a:ext uri="{FF2B5EF4-FFF2-40B4-BE49-F238E27FC236}">
                      <a16:creationId xmlns:a16="http://schemas.microsoft.com/office/drawing/2014/main" id="{8D5789E2-EA6A-4809-B28A-81F711F2A31B}"/>
                    </a:ext>
                  </a:extLst>
                </p:cNvPr>
                <p:cNvPicPr/>
                <p:nvPr/>
              </p:nvPicPr>
              <p:blipFill>
                <a:blip r:embed="rId46"/>
                <a:stretch>
                  <a:fillRect/>
                </a:stretch>
              </p:blipFill>
              <p:spPr>
                <a:xfrm>
                  <a:off x="5535465" y="2551500"/>
                  <a:ext cx="964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26" name="Ink 225">
                  <a:extLst>
                    <a:ext uri="{FF2B5EF4-FFF2-40B4-BE49-F238E27FC236}">
                      <a16:creationId xmlns:a16="http://schemas.microsoft.com/office/drawing/2014/main" id="{62D2A894-2984-4D57-A91B-3F314CFB10ED}"/>
                    </a:ext>
                  </a:extLst>
                </p14:cNvPr>
                <p14:cNvContentPartPr/>
                <p14:nvPr/>
              </p14:nvContentPartPr>
              <p14:xfrm>
                <a:off x="5708625" y="2613780"/>
                <a:ext cx="3960" cy="61920"/>
              </p14:xfrm>
            </p:contentPart>
          </mc:Choice>
          <mc:Fallback>
            <p:pic>
              <p:nvPicPr>
                <p:cNvPr id="226" name="Ink 225">
                  <a:extLst>
                    <a:ext uri="{FF2B5EF4-FFF2-40B4-BE49-F238E27FC236}">
                      <a16:creationId xmlns:a16="http://schemas.microsoft.com/office/drawing/2014/main" id="{62D2A894-2984-4D57-A91B-3F314CFB10ED}"/>
                    </a:ext>
                  </a:extLst>
                </p:cNvPr>
                <p:cNvPicPr/>
                <p:nvPr/>
              </p:nvPicPr>
              <p:blipFill>
                <a:blip r:embed="rId48"/>
                <a:stretch>
                  <a:fillRect/>
                </a:stretch>
              </p:blipFill>
              <p:spPr>
                <a:xfrm>
                  <a:off x="5699985" y="2605140"/>
                  <a:ext cx="216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27" name="Ink 226">
                  <a:extLst>
                    <a:ext uri="{FF2B5EF4-FFF2-40B4-BE49-F238E27FC236}">
                      <a16:creationId xmlns:a16="http://schemas.microsoft.com/office/drawing/2014/main" id="{22E08C32-CFC8-4EFC-A21E-D68CC5E49A51}"/>
                    </a:ext>
                  </a:extLst>
                </p14:cNvPr>
                <p14:cNvContentPartPr/>
                <p14:nvPr/>
              </p14:nvContentPartPr>
              <p14:xfrm>
                <a:off x="5702865" y="2556900"/>
                <a:ext cx="6120" cy="3960"/>
              </p14:xfrm>
            </p:contentPart>
          </mc:Choice>
          <mc:Fallback>
            <p:pic>
              <p:nvPicPr>
                <p:cNvPr id="227" name="Ink 226">
                  <a:extLst>
                    <a:ext uri="{FF2B5EF4-FFF2-40B4-BE49-F238E27FC236}">
                      <a16:creationId xmlns:a16="http://schemas.microsoft.com/office/drawing/2014/main" id="{22E08C32-CFC8-4EFC-A21E-D68CC5E49A51}"/>
                    </a:ext>
                  </a:extLst>
                </p:cNvPr>
                <p:cNvPicPr/>
                <p:nvPr/>
              </p:nvPicPr>
              <p:blipFill>
                <a:blip r:embed="rId50"/>
                <a:stretch>
                  <a:fillRect/>
                </a:stretch>
              </p:blipFill>
              <p:spPr>
                <a:xfrm>
                  <a:off x="5694225" y="2548260"/>
                  <a:ext cx="237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28" name="Ink 227">
                  <a:extLst>
                    <a:ext uri="{FF2B5EF4-FFF2-40B4-BE49-F238E27FC236}">
                      <a16:creationId xmlns:a16="http://schemas.microsoft.com/office/drawing/2014/main" id="{2CD48428-33F2-4A63-8D5E-1E943F02C824}"/>
                    </a:ext>
                  </a:extLst>
                </p14:cNvPr>
                <p14:cNvContentPartPr/>
                <p14:nvPr/>
              </p14:nvContentPartPr>
              <p14:xfrm>
                <a:off x="5757585" y="2567700"/>
                <a:ext cx="95040" cy="280440"/>
              </p14:xfrm>
            </p:contentPart>
          </mc:Choice>
          <mc:Fallback>
            <p:pic>
              <p:nvPicPr>
                <p:cNvPr id="228" name="Ink 227">
                  <a:extLst>
                    <a:ext uri="{FF2B5EF4-FFF2-40B4-BE49-F238E27FC236}">
                      <a16:creationId xmlns:a16="http://schemas.microsoft.com/office/drawing/2014/main" id="{2CD48428-33F2-4A63-8D5E-1E943F02C824}"/>
                    </a:ext>
                  </a:extLst>
                </p:cNvPr>
                <p:cNvPicPr/>
                <p:nvPr/>
              </p:nvPicPr>
              <p:blipFill>
                <a:blip r:embed="rId52"/>
                <a:stretch>
                  <a:fillRect/>
                </a:stretch>
              </p:blipFill>
              <p:spPr>
                <a:xfrm>
                  <a:off x="5748585" y="2558700"/>
                  <a:ext cx="11268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29" name="Ink 228">
                  <a:extLst>
                    <a:ext uri="{FF2B5EF4-FFF2-40B4-BE49-F238E27FC236}">
                      <a16:creationId xmlns:a16="http://schemas.microsoft.com/office/drawing/2014/main" id="{9ADA4BEE-9FBC-4E2A-BB4D-16B972DD931F}"/>
                    </a:ext>
                  </a:extLst>
                </p14:cNvPr>
                <p14:cNvContentPartPr/>
                <p14:nvPr/>
              </p14:nvContentPartPr>
              <p14:xfrm>
                <a:off x="5954145" y="2704140"/>
                <a:ext cx="2520" cy="3960"/>
              </p14:xfrm>
            </p:contentPart>
          </mc:Choice>
          <mc:Fallback>
            <p:pic>
              <p:nvPicPr>
                <p:cNvPr id="229" name="Ink 228">
                  <a:extLst>
                    <a:ext uri="{FF2B5EF4-FFF2-40B4-BE49-F238E27FC236}">
                      <a16:creationId xmlns:a16="http://schemas.microsoft.com/office/drawing/2014/main" id="{9ADA4BEE-9FBC-4E2A-BB4D-16B972DD931F}"/>
                    </a:ext>
                  </a:extLst>
                </p:cNvPr>
                <p:cNvPicPr/>
                <p:nvPr/>
              </p:nvPicPr>
              <p:blipFill>
                <a:blip r:embed="rId54"/>
                <a:stretch>
                  <a:fillRect/>
                </a:stretch>
              </p:blipFill>
              <p:spPr>
                <a:xfrm>
                  <a:off x="5945505" y="2695500"/>
                  <a:ext cx="201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30" name="Ink 229">
                  <a:extLst>
                    <a:ext uri="{FF2B5EF4-FFF2-40B4-BE49-F238E27FC236}">
                      <a16:creationId xmlns:a16="http://schemas.microsoft.com/office/drawing/2014/main" id="{80CE418D-1853-4243-8F9C-E8BF11C3B9CF}"/>
                    </a:ext>
                  </a:extLst>
                </p14:cNvPr>
                <p14:cNvContentPartPr/>
                <p14:nvPr/>
              </p14:nvContentPartPr>
              <p14:xfrm>
                <a:off x="6144225" y="2481300"/>
                <a:ext cx="156600" cy="250920"/>
              </p14:xfrm>
            </p:contentPart>
          </mc:Choice>
          <mc:Fallback>
            <p:pic>
              <p:nvPicPr>
                <p:cNvPr id="230" name="Ink 229">
                  <a:extLst>
                    <a:ext uri="{FF2B5EF4-FFF2-40B4-BE49-F238E27FC236}">
                      <a16:creationId xmlns:a16="http://schemas.microsoft.com/office/drawing/2014/main" id="{80CE418D-1853-4243-8F9C-E8BF11C3B9CF}"/>
                    </a:ext>
                  </a:extLst>
                </p:cNvPr>
                <p:cNvPicPr/>
                <p:nvPr/>
              </p:nvPicPr>
              <p:blipFill>
                <a:blip r:embed="rId56"/>
                <a:stretch>
                  <a:fillRect/>
                </a:stretch>
              </p:blipFill>
              <p:spPr>
                <a:xfrm>
                  <a:off x="6135585" y="2472300"/>
                  <a:ext cx="17424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31" name="Ink 230">
                  <a:extLst>
                    <a:ext uri="{FF2B5EF4-FFF2-40B4-BE49-F238E27FC236}">
                      <a16:creationId xmlns:a16="http://schemas.microsoft.com/office/drawing/2014/main" id="{52881CC9-DB49-40A7-A01E-1E0FBF015131}"/>
                    </a:ext>
                  </a:extLst>
                </p14:cNvPr>
                <p14:cNvContentPartPr/>
                <p14:nvPr/>
              </p14:nvContentPartPr>
              <p14:xfrm>
                <a:off x="6355905" y="2644020"/>
                <a:ext cx="10080" cy="68760"/>
              </p14:xfrm>
            </p:contentPart>
          </mc:Choice>
          <mc:Fallback>
            <p:pic>
              <p:nvPicPr>
                <p:cNvPr id="231" name="Ink 230">
                  <a:extLst>
                    <a:ext uri="{FF2B5EF4-FFF2-40B4-BE49-F238E27FC236}">
                      <a16:creationId xmlns:a16="http://schemas.microsoft.com/office/drawing/2014/main" id="{52881CC9-DB49-40A7-A01E-1E0FBF015131}"/>
                    </a:ext>
                  </a:extLst>
                </p:cNvPr>
                <p:cNvPicPr/>
                <p:nvPr/>
              </p:nvPicPr>
              <p:blipFill>
                <a:blip r:embed="rId58"/>
                <a:stretch>
                  <a:fillRect/>
                </a:stretch>
              </p:blipFill>
              <p:spPr>
                <a:xfrm>
                  <a:off x="6347265" y="2635380"/>
                  <a:ext cx="277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32" name="Ink 231">
                  <a:extLst>
                    <a:ext uri="{FF2B5EF4-FFF2-40B4-BE49-F238E27FC236}">
                      <a16:creationId xmlns:a16="http://schemas.microsoft.com/office/drawing/2014/main" id="{CA2D20D9-322F-4E74-9F36-974A0B07CAF2}"/>
                    </a:ext>
                  </a:extLst>
                </p14:cNvPr>
                <p14:cNvContentPartPr/>
                <p14:nvPr/>
              </p14:nvContentPartPr>
              <p14:xfrm>
                <a:off x="6363465" y="2552220"/>
                <a:ext cx="6840" cy="3600"/>
              </p14:xfrm>
            </p:contentPart>
          </mc:Choice>
          <mc:Fallback>
            <p:pic>
              <p:nvPicPr>
                <p:cNvPr id="232" name="Ink 231">
                  <a:extLst>
                    <a:ext uri="{FF2B5EF4-FFF2-40B4-BE49-F238E27FC236}">
                      <a16:creationId xmlns:a16="http://schemas.microsoft.com/office/drawing/2014/main" id="{CA2D20D9-322F-4E74-9F36-974A0B07CAF2}"/>
                    </a:ext>
                  </a:extLst>
                </p:cNvPr>
                <p:cNvPicPr/>
                <p:nvPr/>
              </p:nvPicPr>
              <p:blipFill>
                <a:blip r:embed="rId60"/>
                <a:stretch>
                  <a:fillRect/>
                </a:stretch>
              </p:blipFill>
              <p:spPr>
                <a:xfrm>
                  <a:off x="6354465" y="2543580"/>
                  <a:ext cx="244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33" name="Ink 232">
                  <a:extLst>
                    <a:ext uri="{FF2B5EF4-FFF2-40B4-BE49-F238E27FC236}">
                      <a16:creationId xmlns:a16="http://schemas.microsoft.com/office/drawing/2014/main" id="{4C199966-56A7-4D23-ADDE-194B2D1FDFE8}"/>
                    </a:ext>
                  </a:extLst>
                </p14:cNvPr>
                <p14:cNvContentPartPr/>
                <p14:nvPr/>
              </p14:nvContentPartPr>
              <p14:xfrm>
                <a:off x="6462465" y="2462940"/>
                <a:ext cx="75240" cy="243360"/>
              </p14:xfrm>
            </p:contentPart>
          </mc:Choice>
          <mc:Fallback>
            <p:pic>
              <p:nvPicPr>
                <p:cNvPr id="233" name="Ink 232">
                  <a:extLst>
                    <a:ext uri="{FF2B5EF4-FFF2-40B4-BE49-F238E27FC236}">
                      <a16:creationId xmlns:a16="http://schemas.microsoft.com/office/drawing/2014/main" id="{4C199966-56A7-4D23-ADDE-194B2D1FDFE8}"/>
                    </a:ext>
                  </a:extLst>
                </p:cNvPr>
                <p:cNvPicPr/>
                <p:nvPr/>
              </p:nvPicPr>
              <p:blipFill>
                <a:blip r:embed="rId62"/>
                <a:stretch>
                  <a:fillRect/>
                </a:stretch>
              </p:blipFill>
              <p:spPr>
                <a:xfrm>
                  <a:off x="6453465" y="2453940"/>
                  <a:ext cx="9288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34" name="Ink 233">
                  <a:extLst>
                    <a:ext uri="{FF2B5EF4-FFF2-40B4-BE49-F238E27FC236}">
                      <a16:creationId xmlns:a16="http://schemas.microsoft.com/office/drawing/2014/main" id="{E9CA3489-F06A-4633-8B69-9D65D823A72D}"/>
                    </a:ext>
                  </a:extLst>
                </p14:cNvPr>
                <p14:cNvContentPartPr/>
                <p14:nvPr/>
              </p14:nvContentPartPr>
              <p14:xfrm>
                <a:off x="6439425" y="2588220"/>
                <a:ext cx="98280" cy="11880"/>
              </p14:xfrm>
            </p:contentPart>
          </mc:Choice>
          <mc:Fallback>
            <p:pic>
              <p:nvPicPr>
                <p:cNvPr id="234" name="Ink 233">
                  <a:extLst>
                    <a:ext uri="{FF2B5EF4-FFF2-40B4-BE49-F238E27FC236}">
                      <a16:creationId xmlns:a16="http://schemas.microsoft.com/office/drawing/2014/main" id="{E9CA3489-F06A-4633-8B69-9D65D823A72D}"/>
                    </a:ext>
                  </a:extLst>
                </p:cNvPr>
                <p:cNvPicPr/>
                <p:nvPr/>
              </p:nvPicPr>
              <p:blipFill>
                <a:blip r:embed="rId64"/>
                <a:stretch>
                  <a:fillRect/>
                </a:stretch>
              </p:blipFill>
              <p:spPr>
                <a:xfrm>
                  <a:off x="6430425" y="2579580"/>
                  <a:ext cx="1159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35" name="Ink 234">
                  <a:extLst>
                    <a:ext uri="{FF2B5EF4-FFF2-40B4-BE49-F238E27FC236}">
                      <a16:creationId xmlns:a16="http://schemas.microsoft.com/office/drawing/2014/main" id="{780DD029-0721-4DE0-8F71-BFC81BCF3A4D}"/>
                    </a:ext>
                  </a:extLst>
                </p14:cNvPr>
                <p14:cNvContentPartPr/>
                <p14:nvPr/>
              </p14:nvContentPartPr>
              <p14:xfrm>
                <a:off x="6601785" y="2460420"/>
                <a:ext cx="77760" cy="256320"/>
              </p14:xfrm>
            </p:contentPart>
          </mc:Choice>
          <mc:Fallback>
            <p:pic>
              <p:nvPicPr>
                <p:cNvPr id="235" name="Ink 234">
                  <a:extLst>
                    <a:ext uri="{FF2B5EF4-FFF2-40B4-BE49-F238E27FC236}">
                      <a16:creationId xmlns:a16="http://schemas.microsoft.com/office/drawing/2014/main" id="{780DD029-0721-4DE0-8F71-BFC81BCF3A4D}"/>
                    </a:ext>
                  </a:extLst>
                </p:cNvPr>
                <p:cNvPicPr/>
                <p:nvPr/>
              </p:nvPicPr>
              <p:blipFill>
                <a:blip r:embed="rId66"/>
                <a:stretch>
                  <a:fillRect/>
                </a:stretch>
              </p:blipFill>
              <p:spPr>
                <a:xfrm>
                  <a:off x="6592785" y="2451780"/>
                  <a:ext cx="9540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36" name="Ink 235">
                  <a:extLst>
                    <a:ext uri="{FF2B5EF4-FFF2-40B4-BE49-F238E27FC236}">
                      <a16:creationId xmlns:a16="http://schemas.microsoft.com/office/drawing/2014/main" id="{D525BE27-EAED-46C2-9EF5-1AB1CFF8AF76}"/>
                    </a:ext>
                  </a:extLst>
                </p14:cNvPr>
                <p14:cNvContentPartPr/>
                <p14:nvPr/>
              </p14:nvContentPartPr>
              <p14:xfrm>
                <a:off x="6601065" y="2603700"/>
                <a:ext cx="75240" cy="17280"/>
              </p14:xfrm>
            </p:contentPart>
          </mc:Choice>
          <mc:Fallback>
            <p:pic>
              <p:nvPicPr>
                <p:cNvPr id="236" name="Ink 235">
                  <a:extLst>
                    <a:ext uri="{FF2B5EF4-FFF2-40B4-BE49-F238E27FC236}">
                      <a16:creationId xmlns:a16="http://schemas.microsoft.com/office/drawing/2014/main" id="{D525BE27-EAED-46C2-9EF5-1AB1CFF8AF76}"/>
                    </a:ext>
                  </a:extLst>
                </p:cNvPr>
                <p:cNvPicPr/>
                <p:nvPr/>
              </p:nvPicPr>
              <p:blipFill>
                <a:blip r:embed="rId68"/>
                <a:stretch>
                  <a:fillRect/>
                </a:stretch>
              </p:blipFill>
              <p:spPr>
                <a:xfrm>
                  <a:off x="6592065" y="2595060"/>
                  <a:ext cx="928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37" name="Ink 236">
                  <a:extLst>
                    <a:ext uri="{FF2B5EF4-FFF2-40B4-BE49-F238E27FC236}">
                      <a16:creationId xmlns:a16="http://schemas.microsoft.com/office/drawing/2014/main" id="{42F41593-92F9-4000-AEF1-0045396AB192}"/>
                    </a:ext>
                  </a:extLst>
                </p14:cNvPr>
                <p14:cNvContentPartPr/>
                <p14:nvPr/>
              </p14:nvContentPartPr>
              <p14:xfrm>
                <a:off x="6713745" y="2683620"/>
                <a:ext cx="2520" cy="9360"/>
              </p14:xfrm>
            </p:contentPart>
          </mc:Choice>
          <mc:Fallback>
            <p:pic>
              <p:nvPicPr>
                <p:cNvPr id="237" name="Ink 236">
                  <a:extLst>
                    <a:ext uri="{FF2B5EF4-FFF2-40B4-BE49-F238E27FC236}">
                      <a16:creationId xmlns:a16="http://schemas.microsoft.com/office/drawing/2014/main" id="{42F41593-92F9-4000-AEF1-0045396AB192}"/>
                    </a:ext>
                  </a:extLst>
                </p:cNvPr>
                <p:cNvPicPr/>
                <p:nvPr/>
              </p:nvPicPr>
              <p:blipFill>
                <a:blip r:embed="rId70"/>
                <a:stretch>
                  <a:fillRect/>
                </a:stretch>
              </p:blipFill>
              <p:spPr>
                <a:xfrm>
                  <a:off x="6704745" y="2674620"/>
                  <a:ext cx="201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38" name="Ink 237">
                  <a:extLst>
                    <a:ext uri="{FF2B5EF4-FFF2-40B4-BE49-F238E27FC236}">
                      <a16:creationId xmlns:a16="http://schemas.microsoft.com/office/drawing/2014/main" id="{FCA6C608-9F69-448E-91D1-A13F7888D484}"/>
                    </a:ext>
                  </a:extLst>
                </p14:cNvPr>
                <p14:cNvContentPartPr/>
                <p14:nvPr/>
              </p14:nvContentPartPr>
              <p14:xfrm>
                <a:off x="6825705" y="2663460"/>
                <a:ext cx="19440" cy="91080"/>
              </p14:xfrm>
            </p:contentPart>
          </mc:Choice>
          <mc:Fallback>
            <p:pic>
              <p:nvPicPr>
                <p:cNvPr id="238" name="Ink 237">
                  <a:extLst>
                    <a:ext uri="{FF2B5EF4-FFF2-40B4-BE49-F238E27FC236}">
                      <a16:creationId xmlns:a16="http://schemas.microsoft.com/office/drawing/2014/main" id="{FCA6C608-9F69-448E-91D1-A13F7888D484}"/>
                    </a:ext>
                  </a:extLst>
                </p:cNvPr>
                <p:cNvPicPr/>
                <p:nvPr/>
              </p:nvPicPr>
              <p:blipFill>
                <a:blip r:embed="rId72"/>
                <a:stretch>
                  <a:fillRect/>
                </a:stretch>
              </p:blipFill>
              <p:spPr>
                <a:xfrm>
                  <a:off x="6817065" y="2654460"/>
                  <a:ext cx="37080" cy="108720"/>
                </a:xfrm>
                <a:prstGeom prst="rect">
                  <a:avLst/>
                </a:prstGeom>
              </p:spPr>
            </p:pic>
          </mc:Fallback>
        </mc:AlternateContent>
      </p:grpSp>
      <p:grpSp>
        <p:nvGrpSpPr>
          <p:cNvPr id="251" name="Group 250">
            <a:extLst>
              <a:ext uri="{FF2B5EF4-FFF2-40B4-BE49-F238E27FC236}">
                <a16:creationId xmlns:a16="http://schemas.microsoft.com/office/drawing/2014/main" id="{A40B19BE-0C25-4CF4-964B-ABF7FE82212D}"/>
              </a:ext>
            </a:extLst>
          </p:cNvPr>
          <p:cNvGrpSpPr/>
          <p:nvPr/>
        </p:nvGrpSpPr>
        <p:grpSpPr>
          <a:xfrm>
            <a:off x="5751105" y="2900340"/>
            <a:ext cx="417600" cy="296280"/>
            <a:chOff x="5751105" y="2900340"/>
            <a:chExt cx="417600" cy="296280"/>
          </a:xfrm>
        </p:grpSpPr>
        <mc:AlternateContent xmlns:mc="http://schemas.openxmlformats.org/markup-compatibility/2006">
          <mc:Choice xmlns:p14="http://schemas.microsoft.com/office/powerpoint/2010/main" Requires="p14">
            <p:contentPart p14:bwMode="auto" r:id="rId73">
              <p14:nvContentPartPr>
                <p14:cNvPr id="240" name="Ink 239">
                  <a:extLst>
                    <a:ext uri="{FF2B5EF4-FFF2-40B4-BE49-F238E27FC236}">
                      <a16:creationId xmlns:a16="http://schemas.microsoft.com/office/drawing/2014/main" id="{8087023A-3A4C-4271-BD05-5876C6E0B18A}"/>
                    </a:ext>
                  </a:extLst>
                </p14:cNvPr>
                <p14:cNvContentPartPr/>
                <p14:nvPr/>
              </p14:nvContentPartPr>
              <p14:xfrm>
                <a:off x="5751105" y="2987100"/>
                <a:ext cx="74160" cy="209520"/>
              </p14:xfrm>
            </p:contentPart>
          </mc:Choice>
          <mc:Fallback>
            <p:pic>
              <p:nvPicPr>
                <p:cNvPr id="240" name="Ink 239">
                  <a:extLst>
                    <a:ext uri="{FF2B5EF4-FFF2-40B4-BE49-F238E27FC236}">
                      <a16:creationId xmlns:a16="http://schemas.microsoft.com/office/drawing/2014/main" id="{8087023A-3A4C-4271-BD05-5876C6E0B18A}"/>
                    </a:ext>
                  </a:extLst>
                </p:cNvPr>
                <p:cNvPicPr/>
                <p:nvPr/>
              </p:nvPicPr>
              <p:blipFill>
                <a:blip r:embed="rId74"/>
                <a:stretch>
                  <a:fillRect/>
                </a:stretch>
              </p:blipFill>
              <p:spPr>
                <a:xfrm>
                  <a:off x="5742105" y="2978100"/>
                  <a:ext cx="9180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41" name="Ink 240">
                  <a:extLst>
                    <a:ext uri="{FF2B5EF4-FFF2-40B4-BE49-F238E27FC236}">
                      <a16:creationId xmlns:a16="http://schemas.microsoft.com/office/drawing/2014/main" id="{6FE17BC8-5F39-409D-A112-B66497A14214}"/>
                    </a:ext>
                  </a:extLst>
                </p14:cNvPr>
                <p14:cNvContentPartPr/>
                <p14:nvPr/>
              </p14:nvContentPartPr>
              <p14:xfrm>
                <a:off x="5907345" y="3020220"/>
                <a:ext cx="112320" cy="119880"/>
              </p14:xfrm>
            </p:contentPart>
          </mc:Choice>
          <mc:Fallback>
            <p:pic>
              <p:nvPicPr>
                <p:cNvPr id="241" name="Ink 240">
                  <a:extLst>
                    <a:ext uri="{FF2B5EF4-FFF2-40B4-BE49-F238E27FC236}">
                      <a16:creationId xmlns:a16="http://schemas.microsoft.com/office/drawing/2014/main" id="{6FE17BC8-5F39-409D-A112-B66497A14214}"/>
                    </a:ext>
                  </a:extLst>
                </p:cNvPr>
                <p:cNvPicPr/>
                <p:nvPr/>
              </p:nvPicPr>
              <p:blipFill>
                <a:blip r:embed="rId76"/>
                <a:stretch>
                  <a:fillRect/>
                </a:stretch>
              </p:blipFill>
              <p:spPr>
                <a:xfrm>
                  <a:off x="5898705" y="3011580"/>
                  <a:ext cx="1299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42" name="Ink 241">
                  <a:extLst>
                    <a:ext uri="{FF2B5EF4-FFF2-40B4-BE49-F238E27FC236}">
                      <a16:creationId xmlns:a16="http://schemas.microsoft.com/office/drawing/2014/main" id="{592C7AAA-F1AE-4EB0-9411-2F1D17F6C2BB}"/>
                    </a:ext>
                  </a:extLst>
                </p14:cNvPr>
                <p14:cNvContentPartPr/>
                <p14:nvPr/>
              </p14:nvContentPartPr>
              <p14:xfrm>
                <a:off x="6097425" y="2900340"/>
                <a:ext cx="3600" cy="243360"/>
              </p14:xfrm>
            </p:contentPart>
          </mc:Choice>
          <mc:Fallback>
            <p:pic>
              <p:nvPicPr>
                <p:cNvPr id="242" name="Ink 241">
                  <a:extLst>
                    <a:ext uri="{FF2B5EF4-FFF2-40B4-BE49-F238E27FC236}">
                      <a16:creationId xmlns:a16="http://schemas.microsoft.com/office/drawing/2014/main" id="{592C7AAA-F1AE-4EB0-9411-2F1D17F6C2BB}"/>
                    </a:ext>
                  </a:extLst>
                </p:cNvPr>
                <p:cNvPicPr/>
                <p:nvPr/>
              </p:nvPicPr>
              <p:blipFill>
                <a:blip r:embed="rId78"/>
                <a:stretch>
                  <a:fillRect/>
                </a:stretch>
              </p:blipFill>
              <p:spPr>
                <a:xfrm>
                  <a:off x="6088425" y="2891340"/>
                  <a:ext cx="2124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43" name="Ink 242">
                  <a:extLst>
                    <a:ext uri="{FF2B5EF4-FFF2-40B4-BE49-F238E27FC236}">
                      <a16:creationId xmlns:a16="http://schemas.microsoft.com/office/drawing/2014/main" id="{7983FEB7-9D0E-4634-A36D-52B7E6A88ECF}"/>
                    </a:ext>
                  </a:extLst>
                </p14:cNvPr>
                <p14:cNvContentPartPr/>
                <p14:nvPr/>
              </p14:nvContentPartPr>
              <p14:xfrm>
                <a:off x="6084825" y="3011220"/>
                <a:ext cx="83880" cy="28080"/>
              </p14:xfrm>
            </p:contentPart>
          </mc:Choice>
          <mc:Fallback>
            <p:pic>
              <p:nvPicPr>
                <p:cNvPr id="243" name="Ink 242">
                  <a:extLst>
                    <a:ext uri="{FF2B5EF4-FFF2-40B4-BE49-F238E27FC236}">
                      <a16:creationId xmlns:a16="http://schemas.microsoft.com/office/drawing/2014/main" id="{7983FEB7-9D0E-4634-A36D-52B7E6A88ECF}"/>
                    </a:ext>
                  </a:extLst>
                </p:cNvPr>
                <p:cNvPicPr/>
                <p:nvPr/>
              </p:nvPicPr>
              <p:blipFill>
                <a:blip r:embed="rId80"/>
                <a:stretch>
                  <a:fillRect/>
                </a:stretch>
              </p:blipFill>
              <p:spPr>
                <a:xfrm>
                  <a:off x="6076185" y="3002580"/>
                  <a:ext cx="101520" cy="45720"/>
                </a:xfrm>
                <a:prstGeom prst="rect">
                  <a:avLst/>
                </a:prstGeom>
              </p:spPr>
            </p:pic>
          </mc:Fallback>
        </mc:AlternateContent>
      </p:grpSp>
      <p:grpSp>
        <p:nvGrpSpPr>
          <p:cNvPr id="250" name="Group 249">
            <a:extLst>
              <a:ext uri="{FF2B5EF4-FFF2-40B4-BE49-F238E27FC236}">
                <a16:creationId xmlns:a16="http://schemas.microsoft.com/office/drawing/2014/main" id="{7B515852-E0DB-422A-A1C0-A9F1DC2D3F82}"/>
              </a:ext>
            </a:extLst>
          </p:cNvPr>
          <p:cNvGrpSpPr/>
          <p:nvPr/>
        </p:nvGrpSpPr>
        <p:grpSpPr>
          <a:xfrm>
            <a:off x="6378225" y="2868300"/>
            <a:ext cx="564120" cy="239400"/>
            <a:chOff x="6378225" y="2868300"/>
            <a:chExt cx="564120" cy="239400"/>
          </a:xfrm>
        </p:grpSpPr>
        <mc:AlternateContent xmlns:mc="http://schemas.openxmlformats.org/markup-compatibility/2006">
          <mc:Choice xmlns:p14="http://schemas.microsoft.com/office/powerpoint/2010/main" Requires="p14">
            <p:contentPart p14:bwMode="auto" r:id="rId81">
              <p14:nvContentPartPr>
                <p14:cNvPr id="244" name="Ink 243">
                  <a:extLst>
                    <a:ext uri="{FF2B5EF4-FFF2-40B4-BE49-F238E27FC236}">
                      <a16:creationId xmlns:a16="http://schemas.microsoft.com/office/drawing/2014/main" id="{BB96C765-2C9D-4590-A47C-58214B86D245}"/>
                    </a:ext>
                  </a:extLst>
                </p14:cNvPr>
                <p14:cNvContentPartPr/>
                <p14:nvPr/>
              </p14:nvContentPartPr>
              <p14:xfrm>
                <a:off x="6417825" y="2925900"/>
                <a:ext cx="6120" cy="181800"/>
              </p14:xfrm>
            </p:contentPart>
          </mc:Choice>
          <mc:Fallback>
            <p:pic>
              <p:nvPicPr>
                <p:cNvPr id="244" name="Ink 243">
                  <a:extLst>
                    <a:ext uri="{FF2B5EF4-FFF2-40B4-BE49-F238E27FC236}">
                      <a16:creationId xmlns:a16="http://schemas.microsoft.com/office/drawing/2014/main" id="{BB96C765-2C9D-4590-A47C-58214B86D245}"/>
                    </a:ext>
                  </a:extLst>
                </p:cNvPr>
                <p:cNvPicPr/>
                <p:nvPr/>
              </p:nvPicPr>
              <p:blipFill>
                <a:blip r:embed="rId82"/>
                <a:stretch>
                  <a:fillRect/>
                </a:stretch>
              </p:blipFill>
              <p:spPr>
                <a:xfrm>
                  <a:off x="6409185" y="2917260"/>
                  <a:ext cx="237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45" name="Ink 244">
                  <a:extLst>
                    <a:ext uri="{FF2B5EF4-FFF2-40B4-BE49-F238E27FC236}">
                      <a16:creationId xmlns:a16="http://schemas.microsoft.com/office/drawing/2014/main" id="{A0280219-C0F7-4FCD-9543-B9D9A2BAB32C}"/>
                    </a:ext>
                  </a:extLst>
                </p14:cNvPr>
                <p14:cNvContentPartPr/>
                <p14:nvPr/>
              </p14:nvContentPartPr>
              <p14:xfrm>
                <a:off x="6378225" y="2992860"/>
                <a:ext cx="106560" cy="39600"/>
              </p14:xfrm>
            </p:contentPart>
          </mc:Choice>
          <mc:Fallback>
            <p:pic>
              <p:nvPicPr>
                <p:cNvPr id="245" name="Ink 244">
                  <a:extLst>
                    <a:ext uri="{FF2B5EF4-FFF2-40B4-BE49-F238E27FC236}">
                      <a16:creationId xmlns:a16="http://schemas.microsoft.com/office/drawing/2014/main" id="{A0280219-C0F7-4FCD-9543-B9D9A2BAB32C}"/>
                    </a:ext>
                  </a:extLst>
                </p:cNvPr>
                <p:cNvPicPr/>
                <p:nvPr/>
              </p:nvPicPr>
              <p:blipFill>
                <a:blip r:embed="rId84"/>
                <a:stretch>
                  <a:fillRect/>
                </a:stretch>
              </p:blipFill>
              <p:spPr>
                <a:xfrm>
                  <a:off x="6369585" y="2983860"/>
                  <a:ext cx="1242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46" name="Ink 245">
                  <a:extLst>
                    <a:ext uri="{FF2B5EF4-FFF2-40B4-BE49-F238E27FC236}">
                      <a16:creationId xmlns:a16="http://schemas.microsoft.com/office/drawing/2014/main" id="{628922D4-A63B-4888-9332-E743555905C7}"/>
                    </a:ext>
                  </a:extLst>
                </p14:cNvPr>
                <p14:cNvContentPartPr/>
                <p14:nvPr/>
              </p14:nvContentPartPr>
              <p14:xfrm>
                <a:off x="6512865" y="2868300"/>
                <a:ext cx="90720" cy="220680"/>
              </p14:xfrm>
            </p:contentPart>
          </mc:Choice>
          <mc:Fallback>
            <p:pic>
              <p:nvPicPr>
                <p:cNvPr id="246" name="Ink 245">
                  <a:extLst>
                    <a:ext uri="{FF2B5EF4-FFF2-40B4-BE49-F238E27FC236}">
                      <a16:creationId xmlns:a16="http://schemas.microsoft.com/office/drawing/2014/main" id="{628922D4-A63B-4888-9332-E743555905C7}"/>
                    </a:ext>
                  </a:extLst>
                </p:cNvPr>
                <p:cNvPicPr/>
                <p:nvPr/>
              </p:nvPicPr>
              <p:blipFill>
                <a:blip r:embed="rId86"/>
                <a:stretch>
                  <a:fillRect/>
                </a:stretch>
              </p:blipFill>
              <p:spPr>
                <a:xfrm>
                  <a:off x="6503865" y="2859660"/>
                  <a:ext cx="10836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47" name="Ink 246">
                  <a:extLst>
                    <a:ext uri="{FF2B5EF4-FFF2-40B4-BE49-F238E27FC236}">
                      <a16:creationId xmlns:a16="http://schemas.microsoft.com/office/drawing/2014/main" id="{5DC927BE-7871-4E5A-A191-50219CBF3013}"/>
                    </a:ext>
                  </a:extLst>
                </p14:cNvPr>
                <p14:cNvContentPartPr/>
                <p14:nvPr/>
              </p14:nvContentPartPr>
              <p14:xfrm>
                <a:off x="6634545" y="2981340"/>
                <a:ext cx="62640" cy="103680"/>
              </p14:xfrm>
            </p:contentPart>
          </mc:Choice>
          <mc:Fallback>
            <p:pic>
              <p:nvPicPr>
                <p:cNvPr id="247" name="Ink 246">
                  <a:extLst>
                    <a:ext uri="{FF2B5EF4-FFF2-40B4-BE49-F238E27FC236}">
                      <a16:creationId xmlns:a16="http://schemas.microsoft.com/office/drawing/2014/main" id="{5DC927BE-7871-4E5A-A191-50219CBF3013}"/>
                    </a:ext>
                  </a:extLst>
                </p:cNvPr>
                <p:cNvPicPr/>
                <p:nvPr/>
              </p:nvPicPr>
              <p:blipFill>
                <a:blip r:embed="rId88"/>
                <a:stretch>
                  <a:fillRect/>
                </a:stretch>
              </p:blipFill>
              <p:spPr>
                <a:xfrm>
                  <a:off x="6625545" y="2972340"/>
                  <a:ext cx="802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48" name="Ink 247">
                  <a:extLst>
                    <a:ext uri="{FF2B5EF4-FFF2-40B4-BE49-F238E27FC236}">
                      <a16:creationId xmlns:a16="http://schemas.microsoft.com/office/drawing/2014/main" id="{35A78618-E836-4EE4-A5A4-77150DF560FB}"/>
                    </a:ext>
                  </a:extLst>
                </p14:cNvPr>
                <p14:cNvContentPartPr/>
                <p14:nvPr/>
              </p14:nvContentPartPr>
              <p14:xfrm>
                <a:off x="6749025" y="2984220"/>
                <a:ext cx="36000" cy="106920"/>
              </p14:xfrm>
            </p:contentPart>
          </mc:Choice>
          <mc:Fallback>
            <p:pic>
              <p:nvPicPr>
                <p:cNvPr id="248" name="Ink 247">
                  <a:extLst>
                    <a:ext uri="{FF2B5EF4-FFF2-40B4-BE49-F238E27FC236}">
                      <a16:creationId xmlns:a16="http://schemas.microsoft.com/office/drawing/2014/main" id="{35A78618-E836-4EE4-A5A4-77150DF560FB}"/>
                    </a:ext>
                  </a:extLst>
                </p:cNvPr>
                <p:cNvPicPr/>
                <p:nvPr/>
              </p:nvPicPr>
              <p:blipFill>
                <a:blip r:embed="rId90"/>
                <a:stretch>
                  <a:fillRect/>
                </a:stretch>
              </p:blipFill>
              <p:spPr>
                <a:xfrm>
                  <a:off x="6740385" y="2975580"/>
                  <a:ext cx="536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49" name="Ink 248">
                  <a:extLst>
                    <a:ext uri="{FF2B5EF4-FFF2-40B4-BE49-F238E27FC236}">
                      <a16:creationId xmlns:a16="http://schemas.microsoft.com/office/drawing/2014/main" id="{16029342-2C7E-4983-92EF-2D755C83E6DC}"/>
                    </a:ext>
                  </a:extLst>
                </p14:cNvPr>
                <p14:cNvContentPartPr/>
                <p14:nvPr/>
              </p14:nvContentPartPr>
              <p14:xfrm>
                <a:off x="6847665" y="2974860"/>
                <a:ext cx="94680" cy="90000"/>
              </p14:xfrm>
            </p:contentPart>
          </mc:Choice>
          <mc:Fallback>
            <p:pic>
              <p:nvPicPr>
                <p:cNvPr id="249" name="Ink 248">
                  <a:extLst>
                    <a:ext uri="{FF2B5EF4-FFF2-40B4-BE49-F238E27FC236}">
                      <a16:creationId xmlns:a16="http://schemas.microsoft.com/office/drawing/2014/main" id="{16029342-2C7E-4983-92EF-2D755C83E6DC}"/>
                    </a:ext>
                  </a:extLst>
                </p:cNvPr>
                <p:cNvPicPr/>
                <p:nvPr/>
              </p:nvPicPr>
              <p:blipFill>
                <a:blip r:embed="rId92"/>
                <a:stretch>
                  <a:fillRect/>
                </a:stretch>
              </p:blipFill>
              <p:spPr>
                <a:xfrm>
                  <a:off x="6839025" y="2966220"/>
                  <a:ext cx="112320" cy="107640"/>
                </a:xfrm>
                <a:prstGeom prst="rect">
                  <a:avLst/>
                </a:prstGeom>
              </p:spPr>
            </p:pic>
          </mc:Fallback>
        </mc:AlternateContent>
      </p:grpSp>
      <p:grpSp>
        <p:nvGrpSpPr>
          <p:cNvPr id="257" name="Group 256">
            <a:extLst>
              <a:ext uri="{FF2B5EF4-FFF2-40B4-BE49-F238E27FC236}">
                <a16:creationId xmlns:a16="http://schemas.microsoft.com/office/drawing/2014/main" id="{E353F3DD-4F3B-4A67-83D0-E5E4877EC3A5}"/>
              </a:ext>
            </a:extLst>
          </p:cNvPr>
          <p:cNvGrpSpPr/>
          <p:nvPr/>
        </p:nvGrpSpPr>
        <p:grpSpPr>
          <a:xfrm>
            <a:off x="5746065" y="3304260"/>
            <a:ext cx="604440" cy="214920"/>
            <a:chOff x="5746065" y="3304260"/>
            <a:chExt cx="604440" cy="214920"/>
          </a:xfrm>
        </p:grpSpPr>
        <mc:AlternateContent xmlns:mc="http://schemas.openxmlformats.org/markup-compatibility/2006">
          <mc:Choice xmlns:p14="http://schemas.microsoft.com/office/powerpoint/2010/main" Requires="p14">
            <p:contentPart p14:bwMode="auto" r:id="rId93">
              <p14:nvContentPartPr>
                <p14:cNvPr id="252" name="Ink 251">
                  <a:extLst>
                    <a:ext uri="{FF2B5EF4-FFF2-40B4-BE49-F238E27FC236}">
                      <a16:creationId xmlns:a16="http://schemas.microsoft.com/office/drawing/2014/main" id="{67369A40-060A-43DC-935D-BB7738FBE104}"/>
                    </a:ext>
                  </a:extLst>
                </p14:cNvPr>
                <p14:cNvContentPartPr/>
                <p14:nvPr/>
              </p14:nvContentPartPr>
              <p14:xfrm>
                <a:off x="5746065" y="3315420"/>
                <a:ext cx="140040" cy="203760"/>
              </p14:xfrm>
            </p:contentPart>
          </mc:Choice>
          <mc:Fallback>
            <p:pic>
              <p:nvPicPr>
                <p:cNvPr id="252" name="Ink 251">
                  <a:extLst>
                    <a:ext uri="{FF2B5EF4-FFF2-40B4-BE49-F238E27FC236}">
                      <a16:creationId xmlns:a16="http://schemas.microsoft.com/office/drawing/2014/main" id="{67369A40-060A-43DC-935D-BB7738FBE104}"/>
                    </a:ext>
                  </a:extLst>
                </p:cNvPr>
                <p:cNvPicPr/>
                <p:nvPr/>
              </p:nvPicPr>
              <p:blipFill>
                <a:blip r:embed="rId94"/>
                <a:stretch>
                  <a:fillRect/>
                </a:stretch>
              </p:blipFill>
              <p:spPr>
                <a:xfrm>
                  <a:off x="5737065" y="3306780"/>
                  <a:ext cx="1576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53" name="Ink 252">
                  <a:extLst>
                    <a:ext uri="{FF2B5EF4-FFF2-40B4-BE49-F238E27FC236}">
                      <a16:creationId xmlns:a16="http://schemas.microsoft.com/office/drawing/2014/main" id="{4BAF312E-10CD-4194-B6C1-D7974238EEA7}"/>
                    </a:ext>
                  </a:extLst>
                </p14:cNvPr>
                <p14:cNvContentPartPr/>
                <p14:nvPr/>
              </p14:nvContentPartPr>
              <p14:xfrm>
                <a:off x="6005985" y="3357180"/>
                <a:ext cx="111240" cy="102960"/>
              </p14:xfrm>
            </p:contentPart>
          </mc:Choice>
          <mc:Fallback>
            <p:pic>
              <p:nvPicPr>
                <p:cNvPr id="253" name="Ink 252">
                  <a:extLst>
                    <a:ext uri="{FF2B5EF4-FFF2-40B4-BE49-F238E27FC236}">
                      <a16:creationId xmlns:a16="http://schemas.microsoft.com/office/drawing/2014/main" id="{4BAF312E-10CD-4194-B6C1-D7974238EEA7}"/>
                    </a:ext>
                  </a:extLst>
                </p:cNvPr>
                <p:cNvPicPr/>
                <p:nvPr/>
              </p:nvPicPr>
              <p:blipFill>
                <a:blip r:embed="rId96"/>
                <a:stretch>
                  <a:fillRect/>
                </a:stretch>
              </p:blipFill>
              <p:spPr>
                <a:xfrm>
                  <a:off x="5997345" y="3348180"/>
                  <a:ext cx="1288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54" name="Ink 253">
                  <a:extLst>
                    <a:ext uri="{FF2B5EF4-FFF2-40B4-BE49-F238E27FC236}">
                      <a16:creationId xmlns:a16="http://schemas.microsoft.com/office/drawing/2014/main" id="{B8843EAB-E577-4C24-AB75-5FA2514AC32E}"/>
                    </a:ext>
                  </a:extLst>
                </p14:cNvPr>
                <p14:cNvContentPartPr/>
                <p14:nvPr/>
              </p14:nvContentPartPr>
              <p14:xfrm>
                <a:off x="6171225" y="3321540"/>
                <a:ext cx="78840" cy="97200"/>
              </p14:xfrm>
            </p:contentPart>
          </mc:Choice>
          <mc:Fallback>
            <p:pic>
              <p:nvPicPr>
                <p:cNvPr id="254" name="Ink 253">
                  <a:extLst>
                    <a:ext uri="{FF2B5EF4-FFF2-40B4-BE49-F238E27FC236}">
                      <a16:creationId xmlns:a16="http://schemas.microsoft.com/office/drawing/2014/main" id="{B8843EAB-E577-4C24-AB75-5FA2514AC32E}"/>
                    </a:ext>
                  </a:extLst>
                </p:cNvPr>
                <p:cNvPicPr/>
                <p:nvPr/>
              </p:nvPicPr>
              <p:blipFill>
                <a:blip r:embed="rId98"/>
                <a:stretch>
                  <a:fillRect/>
                </a:stretch>
              </p:blipFill>
              <p:spPr>
                <a:xfrm>
                  <a:off x="6162225" y="3312540"/>
                  <a:ext cx="964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56" name="Ink 255">
                  <a:extLst>
                    <a:ext uri="{FF2B5EF4-FFF2-40B4-BE49-F238E27FC236}">
                      <a16:creationId xmlns:a16="http://schemas.microsoft.com/office/drawing/2014/main" id="{09696C6A-D39B-451B-96BF-B68D341BE096}"/>
                    </a:ext>
                  </a:extLst>
                </p14:cNvPr>
                <p14:cNvContentPartPr/>
                <p14:nvPr/>
              </p14:nvContentPartPr>
              <p14:xfrm>
                <a:off x="6271305" y="3304260"/>
                <a:ext cx="79200" cy="154440"/>
              </p14:xfrm>
            </p:contentPart>
          </mc:Choice>
          <mc:Fallback>
            <p:pic>
              <p:nvPicPr>
                <p:cNvPr id="256" name="Ink 255">
                  <a:extLst>
                    <a:ext uri="{FF2B5EF4-FFF2-40B4-BE49-F238E27FC236}">
                      <a16:creationId xmlns:a16="http://schemas.microsoft.com/office/drawing/2014/main" id="{09696C6A-D39B-451B-96BF-B68D341BE096}"/>
                    </a:ext>
                  </a:extLst>
                </p:cNvPr>
                <p:cNvPicPr/>
                <p:nvPr/>
              </p:nvPicPr>
              <p:blipFill>
                <a:blip r:embed="rId100"/>
                <a:stretch>
                  <a:fillRect/>
                </a:stretch>
              </p:blipFill>
              <p:spPr>
                <a:xfrm>
                  <a:off x="6262665" y="3295620"/>
                  <a:ext cx="96840" cy="172080"/>
                </a:xfrm>
                <a:prstGeom prst="rect">
                  <a:avLst/>
                </a:prstGeom>
              </p:spPr>
            </p:pic>
          </mc:Fallback>
        </mc:AlternateContent>
      </p:grpSp>
      <p:grpSp>
        <p:nvGrpSpPr>
          <p:cNvPr id="263" name="Group 262">
            <a:extLst>
              <a:ext uri="{FF2B5EF4-FFF2-40B4-BE49-F238E27FC236}">
                <a16:creationId xmlns:a16="http://schemas.microsoft.com/office/drawing/2014/main" id="{D178E78F-E3CE-41E2-BAC8-0DF8EC89578E}"/>
              </a:ext>
            </a:extLst>
          </p:cNvPr>
          <p:cNvGrpSpPr/>
          <p:nvPr/>
        </p:nvGrpSpPr>
        <p:grpSpPr>
          <a:xfrm>
            <a:off x="6517185" y="3199860"/>
            <a:ext cx="517680" cy="224640"/>
            <a:chOff x="6517185" y="3199860"/>
            <a:chExt cx="517680" cy="224640"/>
          </a:xfrm>
        </p:grpSpPr>
        <mc:AlternateContent xmlns:mc="http://schemas.openxmlformats.org/markup-compatibility/2006">
          <mc:Choice xmlns:p14="http://schemas.microsoft.com/office/powerpoint/2010/main" Requires="p14">
            <p:contentPart p14:bwMode="auto" r:id="rId101">
              <p14:nvContentPartPr>
                <p14:cNvPr id="258" name="Ink 257">
                  <a:extLst>
                    <a:ext uri="{FF2B5EF4-FFF2-40B4-BE49-F238E27FC236}">
                      <a16:creationId xmlns:a16="http://schemas.microsoft.com/office/drawing/2014/main" id="{3407CB25-B19D-4108-85EF-6DED97A98E75}"/>
                    </a:ext>
                  </a:extLst>
                </p14:cNvPr>
                <p14:cNvContentPartPr/>
                <p14:nvPr/>
              </p14:nvContentPartPr>
              <p14:xfrm>
                <a:off x="6517185" y="3287700"/>
                <a:ext cx="74160" cy="136800"/>
              </p14:xfrm>
            </p:contentPart>
          </mc:Choice>
          <mc:Fallback>
            <p:pic>
              <p:nvPicPr>
                <p:cNvPr id="258" name="Ink 257">
                  <a:extLst>
                    <a:ext uri="{FF2B5EF4-FFF2-40B4-BE49-F238E27FC236}">
                      <a16:creationId xmlns:a16="http://schemas.microsoft.com/office/drawing/2014/main" id="{3407CB25-B19D-4108-85EF-6DED97A98E75}"/>
                    </a:ext>
                  </a:extLst>
                </p:cNvPr>
                <p:cNvPicPr/>
                <p:nvPr/>
              </p:nvPicPr>
              <p:blipFill>
                <a:blip r:embed="rId102"/>
                <a:stretch>
                  <a:fillRect/>
                </a:stretch>
              </p:blipFill>
              <p:spPr>
                <a:xfrm>
                  <a:off x="6508185" y="3278700"/>
                  <a:ext cx="918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59" name="Ink 258">
                  <a:extLst>
                    <a:ext uri="{FF2B5EF4-FFF2-40B4-BE49-F238E27FC236}">
                      <a16:creationId xmlns:a16="http://schemas.microsoft.com/office/drawing/2014/main" id="{850E45F2-18B8-41FC-8FE2-45350DCC7D4B}"/>
                    </a:ext>
                  </a:extLst>
                </p14:cNvPr>
                <p14:cNvContentPartPr/>
                <p14:nvPr/>
              </p14:nvContentPartPr>
              <p14:xfrm>
                <a:off x="6646065" y="3199860"/>
                <a:ext cx="11880" cy="212040"/>
              </p14:xfrm>
            </p:contentPart>
          </mc:Choice>
          <mc:Fallback>
            <p:pic>
              <p:nvPicPr>
                <p:cNvPr id="259" name="Ink 258">
                  <a:extLst>
                    <a:ext uri="{FF2B5EF4-FFF2-40B4-BE49-F238E27FC236}">
                      <a16:creationId xmlns:a16="http://schemas.microsoft.com/office/drawing/2014/main" id="{850E45F2-18B8-41FC-8FE2-45350DCC7D4B}"/>
                    </a:ext>
                  </a:extLst>
                </p:cNvPr>
                <p:cNvPicPr/>
                <p:nvPr/>
              </p:nvPicPr>
              <p:blipFill>
                <a:blip r:embed="rId104"/>
                <a:stretch>
                  <a:fillRect/>
                </a:stretch>
              </p:blipFill>
              <p:spPr>
                <a:xfrm>
                  <a:off x="6637425" y="3191220"/>
                  <a:ext cx="295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60" name="Ink 259">
                  <a:extLst>
                    <a:ext uri="{FF2B5EF4-FFF2-40B4-BE49-F238E27FC236}">
                      <a16:creationId xmlns:a16="http://schemas.microsoft.com/office/drawing/2014/main" id="{EEDE825C-2FF4-4DD3-A2AF-94829AC443C9}"/>
                    </a:ext>
                  </a:extLst>
                </p14:cNvPr>
                <p14:cNvContentPartPr/>
                <p14:nvPr/>
              </p14:nvContentPartPr>
              <p14:xfrm>
                <a:off x="6734625" y="3256740"/>
                <a:ext cx="65160" cy="127440"/>
              </p14:xfrm>
            </p:contentPart>
          </mc:Choice>
          <mc:Fallback>
            <p:pic>
              <p:nvPicPr>
                <p:cNvPr id="260" name="Ink 259">
                  <a:extLst>
                    <a:ext uri="{FF2B5EF4-FFF2-40B4-BE49-F238E27FC236}">
                      <a16:creationId xmlns:a16="http://schemas.microsoft.com/office/drawing/2014/main" id="{EEDE825C-2FF4-4DD3-A2AF-94829AC443C9}"/>
                    </a:ext>
                  </a:extLst>
                </p:cNvPr>
                <p:cNvPicPr/>
                <p:nvPr/>
              </p:nvPicPr>
              <p:blipFill>
                <a:blip r:embed="rId106"/>
                <a:stretch>
                  <a:fillRect/>
                </a:stretch>
              </p:blipFill>
              <p:spPr>
                <a:xfrm>
                  <a:off x="6725625" y="3248100"/>
                  <a:ext cx="828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61" name="Ink 260">
                  <a:extLst>
                    <a:ext uri="{FF2B5EF4-FFF2-40B4-BE49-F238E27FC236}">
                      <a16:creationId xmlns:a16="http://schemas.microsoft.com/office/drawing/2014/main" id="{A186B402-735D-4615-BDE2-BA5996697E27}"/>
                    </a:ext>
                  </a:extLst>
                </p14:cNvPr>
                <p14:cNvContentPartPr/>
                <p14:nvPr/>
              </p14:nvContentPartPr>
              <p14:xfrm>
                <a:off x="6849105" y="3241980"/>
                <a:ext cx="50760" cy="114840"/>
              </p14:xfrm>
            </p:contentPart>
          </mc:Choice>
          <mc:Fallback>
            <p:pic>
              <p:nvPicPr>
                <p:cNvPr id="261" name="Ink 260">
                  <a:extLst>
                    <a:ext uri="{FF2B5EF4-FFF2-40B4-BE49-F238E27FC236}">
                      <a16:creationId xmlns:a16="http://schemas.microsoft.com/office/drawing/2014/main" id="{A186B402-735D-4615-BDE2-BA5996697E27}"/>
                    </a:ext>
                  </a:extLst>
                </p:cNvPr>
                <p:cNvPicPr/>
                <p:nvPr/>
              </p:nvPicPr>
              <p:blipFill>
                <a:blip r:embed="rId108"/>
                <a:stretch>
                  <a:fillRect/>
                </a:stretch>
              </p:blipFill>
              <p:spPr>
                <a:xfrm>
                  <a:off x="6840105" y="3232980"/>
                  <a:ext cx="684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62" name="Ink 261">
                  <a:extLst>
                    <a:ext uri="{FF2B5EF4-FFF2-40B4-BE49-F238E27FC236}">
                      <a16:creationId xmlns:a16="http://schemas.microsoft.com/office/drawing/2014/main" id="{2C6FC368-A344-4842-86F2-38A9C0F963F5}"/>
                    </a:ext>
                  </a:extLst>
                </p14:cNvPr>
                <p14:cNvContentPartPr/>
                <p14:nvPr/>
              </p14:nvContentPartPr>
              <p14:xfrm>
                <a:off x="6967545" y="3220740"/>
                <a:ext cx="67320" cy="130320"/>
              </p14:xfrm>
            </p:contentPart>
          </mc:Choice>
          <mc:Fallback>
            <p:pic>
              <p:nvPicPr>
                <p:cNvPr id="262" name="Ink 261">
                  <a:extLst>
                    <a:ext uri="{FF2B5EF4-FFF2-40B4-BE49-F238E27FC236}">
                      <a16:creationId xmlns:a16="http://schemas.microsoft.com/office/drawing/2014/main" id="{2C6FC368-A344-4842-86F2-38A9C0F963F5}"/>
                    </a:ext>
                  </a:extLst>
                </p:cNvPr>
                <p:cNvPicPr/>
                <p:nvPr/>
              </p:nvPicPr>
              <p:blipFill>
                <a:blip r:embed="rId110"/>
                <a:stretch>
                  <a:fillRect/>
                </a:stretch>
              </p:blipFill>
              <p:spPr>
                <a:xfrm>
                  <a:off x="6958905" y="3212100"/>
                  <a:ext cx="84960" cy="147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1">
            <p14:nvContentPartPr>
              <p14:cNvPr id="264" name="Ink 263">
                <a:extLst>
                  <a:ext uri="{FF2B5EF4-FFF2-40B4-BE49-F238E27FC236}">
                    <a16:creationId xmlns:a16="http://schemas.microsoft.com/office/drawing/2014/main" id="{730B29EE-59CA-46D6-8CF7-D2B09AE376C3}"/>
                  </a:ext>
                </a:extLst>
              </p14:cNvPr>
              <p14:cNvContentPartPr/>
              <p14:nvPr/>
            </p14:nvContentPartPr>
            <p14:xfrm>
              <a:off x="6359505" y="3562020"/>
              <a:ext cx="323640" cy="1766520"/>
            </p14:xfrm>
          </p:contentPart>
        </mc:Choice>
        <mc:Fallback>
          <p:pic>
            <p:nvPicPr>
              <p:cNvPr id="264" name="Ink 263">
                <a:extLst>
                  <a:ext uri="{FF2B5EF4-FFF2-40B4-BE49-F238E27FC236}">
                    <a16:creationId xmlns:a16="http://schemas.microsoft.com/office/drawing/2014/main" id="{730B29EE-59CA-46D6-8CF7-D2B09AE376C3}"/>
                  </a:ext>
                </a:extLst>
              </p:cNvPr>
              <p:cNvPicPr/>
              <p:nvPr/>
            </p:nvPicPr>
            <p:blipFill>
              <a:blip r:embed="rId112"/>
              <a:stretch>
                <a:fillRect/>
              </a:stretch>
            </p:blipFill>
            <p:spPr>
              <a:xfrm>
                <a:off x="6350865" y="3553020"/>
                <a:ext cx="341280" cy="1784160"/>
              </a:xfrm>
              <a:prstGeom prst="rect">
                <a:avLst/>
              </a:prstGeom>
            </p:spPr>
          </p:pic>
        </mc:Fallback>
      </mc:AlternateContent>
    </p:spTree>
    <p:extLst>
      <p:ext uri="{BB962C8B-B14F-4D97-AF65-F5344CB8AC3E}">
        <p14:creationId xmlns:p14="http://schemas.microsoft.com/office/powerpoint/2010/main" val="9790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drawProgress</p:attrName>
                                        </p:attrNameLst>
                                      </p:cBhvr>
                                      <p:tavLst>
                                        <p:tav tm="0">
                                          <p:val>
                                            <p:fltVal val="0"/>
                                          </p:val>
                                        </p:tav>
                                        <p:tav tm="100000">
                                          <p:val>
                                            <p:fltVal val="1"/>
                                          </p:val>
                                        </p:tav>
                                      </p:tavLst>
                                    </p:anim>
                                  </p:childTnLst>
                                </p:cTn>
                              </p:par>
                            </p:childTnLst>
                          </p:cTn>
                        </p:par>
                        <p:par>
                          <p:cTn id="8" fill="hold">
                            <p:stCondLst>
                              <p:cond delay="1000"/>
                            </p:stCondLst>
                            <p:childTnLst>
                              <p:par>
                                <p:cTn id="9" presetID="63"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1000" fill="hold"/>
                                        <p:tgtEl>
                                          <p:spTgt spid="36"/>
                                        </p:tgtEl>
                                        <p:attrNameLst>
                                          <p:attrName>drawProgress</p:attrName>
                                        </p:attrNameLst>
                                      </p:cBhvr>
                                      <p:tavLst>
                                        <p:tav tm="0">
                                          <p:val>
                                            <p:fltVal val="0"/>
                                          </p:val>
                                        </p:tav>
                                        <p:tav tm="100000">
                                          <p:val>
                                            <p:fltVal val="1"/>
                                          </p:val>
                                        </p:tav>
                                      </p:tavLst>
                                    </p:anim>
                                  </p:childTnLst>
                                </p:cTn>
                              </p:par>
                            </p:childTnLst>
                          </p:cTn>
                        </p:par>
                        <p:par>
                          <p:cTn id="12" fill="hold">
                            <p:stCondLst>
                              <p:cond delay="2000"/>
                            </p:stCondLst>
                            <p:childTnLst>
                              <p:par>
                                <p:cTn id="13" presetID="63" presetClass="entr" presetSubtype="0" fill="hold" nodeType="afterEffect">
                                  <p:stCondLst>
                                    <p:cond delay="0"/>
                                  </p:stCondLst>
                                  <p:childTnLst>
                                    <p:set>
                                      <p:cBhvr>
                                        <p:cTn id="14" dur="1" fill="hold">
                                          <p:stCondLst>
                                            <p:cond delay="0"/>
                                          </p:stCondLst>
                                        </p:cTn>
                                        <p:tgtEl>
                                          <p:spTgt spid="239"/>
                                        </p:tgtEl>
                                        <p:attrNameLst>
                                          <p:attrName>style.visibility</p:attrName>
                                        </p:attrNameLst>
                                      </p:cBhvr>
                                      <p:to>
                                        <p:strVal val="visible"/>
                                      </p:to>
                                    </p:set>
                                    <p:anim calcmode="lin" valueType="num">
                                      <p:cBhvr>
                                        <p:cTn id="15" dur="2000" fill="hold"/>
                                        <p:tgtEl>
                                          <p:spTgt spid="239"/>
                                        </p:tgtEl>
                                        <p:attrNameLst>
                                          <p:attrName>drawProgress</p:attrName>
                                        </p:attrNameLst>
                                      </p:cBhvr>
                                      <p:tavLst>
                                        <p:tav tm="0">
                                          <p:val>
                                            <p:fltVal val="0"/>
                                          </p:val>
                                        </p:tav>
                                        <p:tav tm="100000">
                                          <p:val>
                                            <p:fltVal val="1"/>
                                          </p:val>
                                        </p:tav>
                                      </p:tavLst>
                                    </p:anim>
                                  </p:childTnLst>
                                </p:cTn>
                              </p:par>
                            </p:childTnLst>
                          </p:cTn>
                        </p:par>
                        <p:par>
                          <p:cTn id="16" fill="hold">
                            <p:stCondLst>
                              <p:cond delay="4000"/>
                            </p:stCondLst>
                            <p:childTnLst>
                              <p:par>
                                <p:cTn id="17" presetID="63" presetClass="entr" presetSubtype="0" fill="hold" nodeType="afterEffect">
                                  <p:stCondLst>
                                    <p:cond delay="0"/>
                                  </p:stCondLst>
                                  <p:childTnLst>
                                    <p:set>
                                      <p:cBhvr>
                                        <p:cTn id="18" dur="1" fill="hold">
                                          <p:stCondLst>
                                            <p:cond delay="0"/>
                                          </p:stCondLst>
                                        </p:cTn>
                                        <p:tgtEl>
                                          <p:spTgt spid="251"/>
                                        </p:tgtEl>
                                        <p:attrNameLst>
                                          <p:attrName>style.visibility</p:attrName>
                                        </p:attrNameLst>
                                      </p:cBhvr>
                                      <p:to>
                                        <p:strVal val="visible"/>
                                      </p:to>
                                    </p:set>
                                    <p:anim calcmode="lin" valueType="num">
                                      <p:cBhvr>
                                        <p:cTn id="19" dur="500" fill="hold"/>
                                        <p:tgtEl>
                                          <p:spTgt spid="251"/>
                                        </p:tgtEl>
                                        <p:attrNameLst>
                                          <p:attrName>drawProgress</p:attrName>
                                        </p:attrNameLst>
                                      </p:cBhvr>
                                      <p:tavLst>
                                        <p:tav tm="0">
                                          <p:val>
                                            <p:fltVal val="0"/>
                                          </p:val>
                                        </p:tav>
                                        <p:tav tm="100000">
                                          <p:val>
                                            <p:fltVal val="1"/>
                                          </p:val>
                                        </p:tav>
                                      </p:tavLst>
                                    </p:anim>
                                  </p:childTnLst>
                                </p:cTn>
                              </p:par>
                            </p:childTnLst>
                          </p:cTn>
                        </p:par>
                        <p:par>
                          <p:cTn id="20" fill="hold">
                            <p:stCondLst>
                              <p:cond delay="4500"/>
                            </p:stCondLst>
                            <p:childTnLst>
                              <p:par>
                                <p:cTn id="21" presetID="63" presetClass="entr" presetSubtype="0" fill="hold" nodeType="afterEffect">
                                  <p:stCondLst>
                                    <p:cond delay="0"/>
                                  </p:stCondLst>
                                  <p:childTnLst>
                                    <p:set>
                                      <p:cBhvr>
                                        <p:cTn id="22" dur="1" fill="hold">
                                          <p:stCondLst>
                                            <p:cond delay="0"/>
                                          </p:stCondLst>
                                        </p:cTn>
                                        <p:tgtEl>
                                          <p:spTgt spid="250"/>
                                        </p:tgtEl>
                                        <p:attrNameLst>
                                          <p:attrName>style.visibility</p:attrName>
                                        </p:attrNameLst>
                                      </p:cBhvr>
                                      <p:to>
                                        <p:strVal val="visible"/>
                                      </p:to>
                                    </p:set>
                                    <p:anim calcmode="lin" valueType="num">
                                      <p:cBhvr>
                                        <p:cTn id="23" dur="500" fill="hold"/>
                                        <p:tgtEl>
                                          <p:spTgt spid="250"/>
                                        </p:tgtEl>
                                        <p:attrNameLst>
                                          <p:attrName>drawProgress</p:attrName>
                                        </p:attrNameLst>
                                      </p:cBhvr>
                                      <p:tavLst>
                                        <p:tav tm="0">
                                          <p:val>
                                            <p:fltVal val="0"/>
                                          </p:val>
                                        </p:tav>
                                        <p:tav tm="100000">
                                          <p:val>
                                            <p:fltVal val="1"/>
                                          </p:val>
                                        </p:tav>
                                      </p:tavLst>
                                    </p:anim>
                                  </p:childTnLst>
                                </p:cTn>
                              </p:par>
                            </p:childTnLst>
                          </p:cTn>
                        </p:par>
                        <p:par>
                          <p:cTn id="24" fill="hold">
                            <p:stCondLst>
                              <p:cond delay="5000"/>
                            </p:stCondLst>
                            <p:childTnLst>
                              <p:par>
                                <p:cTn id="25" presetID="63" presetClass="entr" presetSubtype="0" fill="hold" nodeType="afterEffect">
                                  <p:stCondLst>
                                    <p:cond delay="0"/>
                                  </p:stCondLst>
                                  <p:childTnLst>
                                    <p:set>
                                      <p:cBhvr>
                                        <p:cTn id="26" dur="1" fill="hold">
                                          <p:stCondLst>
                                            <p:cond delay="0"/>
                                          </p:stCondLst>
                                        </p:cTn>
                                        <p:tgtEl>
                                          <p:spTgt spid="257"/>
                                        </p:tgtEl>
                                        <p:attrNameLst>
                                          <p:attrName>style.visibility</p:attrName>
                                        </p:attrNameLst>
                                      </p:cBhvr>
                                      <p:to>
                                        <p:strVal val="visible"/>
                                      </p:to>
                                    </p:set>
                                    <p:anim calcmode="lin" valueType="num">
                                      <p:cBhvr>
                                        <p:cTn id="27" dur="500" fill="hold"/>
                                        <p:tgtEl>
                                          <p:spTgt spid="257"/>
                                        </p:tgtEl>
                                        <p:attrNameLst>
                                          <p:attrName>drawProgress</p:attrName>
                                        </p:attrNameLst>
                                      </p:cBhvr>
                                      <p:tavLst>
                                        <p:tav tm="0">
                                          <p:val>
                                            <p:fltVal val="0"/>
                                          </p:val>
                                        </p:tav>
                                        <p:tav tm="100000">
                                          <p:val>
                                            <p:fltVal val="1"/>
                                          </p:val>
                                        </p:tav>
                                      </p:tavLst>
                                    </p:anim>
                                  </p:childTnLst>
                                </p:cTn>
                              </p:par>
                            </p:childTnLst>
                          </p:cTn>
                        </p:par>
                        <p:par>
                          <p:cTn id="28" fill="hold">
                            <p:stCondLst>
                              <p:cond delay="5500"/>
                            </p:stCondLst>
                            <p:childTnLst>
                              <p:par>
                                <p:cTn id="29" presetID="63" presetClass="entr" presetSubtype="0" fill="hold" nodeType="afterEffect">
                                  <p:stCondLst>
                                    <p:cond delay="0"/>
                                  </p:stCondLst>
                                  <p:childTnLst>
                                    <p:set>
                                      <p:cBhvr>
                                        <p:cTn id="30" dur="1" fill="hold">
                                          <p:stCondLst>
                                            <p:cond delay="0"/>
                                          </p:stCondLst>
                                        </p:cTn>
                                        <p:tgtEl>
                                          <p:spTgt spid="263"/>
                                        </p:tgtEl>
                                        <p:attrNameLst>
                                          <p:attrName>style.visibility</p:attrName>
                                        </p:attrNameLst>
                                      </p:cBhvr>
                                      <p:to>
                                        <p:strVal val="visible"/>
                                      </p:to>
                                    </p:set>
                                    <p:anim calcmode="lin" valueType="num">
                                      <p:cBhvr>
                                        <p:cTn id="31" dur="500" fill="hold"/>
                                        <p:tgtEl>
                                          <p:spTgt spid="263"/>
                                        </p:tgtEl>
                                        <p:attrNameLst>
                                          <p:attrName>drawProgress</p:attrName>
                                        </p:attrNameLst>
                                      </p:cBhvr>
                                      <p:tavLst>
                                        <p:tav tm="0">
                                          <p:val>
                                            <p:fltVal val="0"/>
                                          </p:val>
                                        </p:tav>
                                        <p:tav tm="100000">
                                          <p:val>
                                            <p:fltVal val="1"/>
                                          </p:val>
                                        </p:tav>
                                      </p:tavLst>
                                    </p:anim>
                                  </p:childTnLst>
                                </p:cTn>
                              </p:par>
                            </p:childTnLst>
                          </p:cTn>
                        </p:par>
                        <p:par>
                          <p:cTn id="32" fill="hold">
                            <p:stCondLst>
                              <p:cond delay="6000"/>
                            </p:stCondLst>
                            <p:childTnLst>
                              <p:par>
                                <p:cTn id="33" presetID="63" presetClass="entr" presetSubtype="0" fill="hold" nodeType="afterEffect">
                                  <p:stCondLst>
                                    <p:cond delay="0"/>
                                  </p:stCondLst>
                                  <p:childTnLst>
                                    <p:set>
                                      <p:cBhvr>
                                        <p:cTn id="34" dur="1" fill="hold">
                                          <p:stCondLst>
                                            <p:cond delay="0"/>
                                          </p:stCondLst>
                                        </p:cTn>
                                        <p:tgtEl>
                                          <p:spTgt spid="264"/>
                                        </p:tgtEl>
                                        <p:attrNameLst>
                                          <p:attrName>style.visibility</p:attrName>
                                        </p:attrNameLst>
                                      </p:cBhvr>
                                      <p:to>
                                        <p:strVal val="visible"/>
                                      </p:to>
                                    </p:set>
                                    <p:anim calcmode="lin" valueType="num">
                                      <p:cBhvr>
                                        <p:cTn id="35" dur="500" fill="hold"/>
                                        <p:tgtEl>
                                          <p:spTgt spid="264"/>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D3886-8376-49EE-89E8-5DF8254E8FC9}"/>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D471E86C-DAE8-4E62-AB14-85A61F67C9E0}"/>
              </a:ext>
            </a:extLst>
          </p:cNvPr>
          <p:cNvSpPr>
            <a:spLocks noGrp="1"/>
          </p:cNvSpPr>
          <p:nvPr>
            <p:ph idx="1"/>
          </p:nvPr>
        </p:nvSpPr>
        <p:spPr/>
        <p:txBody>
          <a:bodyPr>
            <a:normAutofit fontScale="85000" lnSpcReduction="10000"/>
          </a:bodyPr>
          <a:lstStyle/>
          <a:p>
            <a:r>
              <a:rPr lang="en-US" dirty="0"/>
              <a:t>No significant main effects likely due to sample size/cost</a:t>
            </a:r>
          </a:p>
          <a:p>
            <a:pPr lvl="1"/>
            <a:r>
              <a:rPr lang="en-US" dirty="0"/>
              <a:t>More participants could give “better” data, but the significant interaction found in this experiment shows that there is some connection between fearful visual stimuli and linearity/nonlinearity of audio stimuli.</a:t>
            </a:r>
          </a:p>
          <a:p>
            <a:r>
              <a:rPr lang="en-US" dirty="0"/>
              <a:t>Applications and generalizability</a:t>
            </a:r>
          </a:p>
          <a:p>
            <a:pPr lvl="1"/>
            <a:r>
              <a:rPr lang="en-US" dirty="0"/>
              <a:t>The results of this study could be used primarily as a launch point for further research that could further examine and clarify what the relationships are between ecologically valid vs nonvalid stimuli as well as the specifics of how different audio wave forms cause different perceptions in participants. </a:t>
            </a:r>
          </a:p>
          <a:p>
            <a:pPr lvl="1"/>
            <a:r>
              <a:rPr lang="en-US" dirty="0"/>
              <a:t>While limited in scope, this study did provide a sliver of insight into how human cognition and audiovisual processing is affected by specific forms of fearful stimuli. </a:t>
            </a:r>
          </a:p>
        </p:txBody>
      </p:sp>
      <mc:AlternateContent xmlns:mc="http://schemas.openxmlformats.org/markup-compatibility/2006" xmlns:p14="http://schemas.microsoft.com/office/powerpoint/2010/main">
        <mc:Choice Requires="p14">
          <p:contentPart p14:bwMode="auto" r:id="rId2">
            <p14:nvContentPartPr>
              <p14:cNvPr id="76" name="Ink 75">
                <a:extLst>
                  <a:ext uri="{FF2B5EF4-FFF2-40B4-BE49-F238E27FC236}">
                    <a16:creationId xmlns:a16="http://schemas.microsoft.com/office/drawing/2014/main" id="{86C308BF-AD02-4215-BCBA-AD9E69DB529A}"/>
                  </a:ext>
                </a:extLst>
              </p14:cNvPr>
              <p14:cNvContentPartPr/>
              <p14:nvPr/>
            </p14:nvContentPartPr>
            <p14:xfrm>
              <a:off x="2989545" y="5692140"/>
              <a:ext cx="677520" cy="844560"/>
            </p14:xfrm>
          </p:contentPart>
        </mc:Choice>
        <mc:Fallback xmlns="">
          <p:pic>
            <p:nvPicPr>
              <p:cNvPr id="76" name="Ink 75">
                <a:extLst>
                  <a:ext uri="{FF2B5EF4-FFF2-40B4-BE49-F238E27FC236}">
                    <a16:creationId xmlns:a16="http://schemas.microsoft.com/office/drawing/2014/main" id="{86C308BF-AD02-4215-BCBA-AD9E69DB529A}"/>
                  </a:ext>
                </a:extLst>
              </p:cNvPr>
              <p:cNvPicPr/>
              <p:nvPr/>
            </p:nvPicPr>
            <p:blipFill>
              <a:blip r:embed="rId3"/>
              <a:stretch>
                <a:fillRect/>
              </a:stretch>
            </p:blipFill>
            <p:spPr>
              <a:xfrm>
                <a:off x="2980545" y="5683140"/>
                <a:ext cx="695160" cy="862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5" name="Ink 84">
                <a:extLst>
                  <a:ext uri="{FF2B5EF4-FFF2-40B4-BE49-F238E27FC236}">
                    <a16:creationId xmlns:a16="http://schemas.microsoft.com/office/drawing/2014/main" id="{AB09E3F8-DF9D-4C55-8FB1-982B322D13FD}"/>
                  </a:ext>
                </a:extLst>
              </p14:cNvPr>
              <p14:cNvContentPartPr/>
              <p14:nvPr/>
            </p14:nvContentPartPr>
            <p14:xfrm>
              <a:off x="2605065" y="5552100"/>
              <a:ext cx="477000" cy="1229760"/>
            </p14:xfrm>
          </p:contentPart>
        </mc:Choice>
        <mc:Fallback xmlns="">
          <p:pic>
            <p:nvPicPr>
              <p:cNvPr id="85" name="Ink 84">
                <a:extLst>
                  <a:ext uri="{FF2B5EF4-FFF2-40B4-BE49-F238E27FC236}">
                    <a16:creationId xmlns:a16="http://schemas.microsoft.com/office/drawing/2014/main" id="{AB09E3F8-DF9D-4C55-8FB1-982B322D13FD}"/>
                  </a:ext>
                </a:extLst>
              </p:cNvPr>
              <p:cNvPicPr/>
              <p:nvPr/>
            </p:nvPicPr>
            <p:blipFill>
              <a:blip r:embed="rId5"/>
              <a:stretch>
                <a:fillRect/>
              </a:stretch>
            </p:blipFill>
            <p:spPr>
              <a:xfrm>
                <a:off x="2596425" y="5543100"/>
                <a:ext cx="494640" cy="1247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0" name="Ink 79">
                <a:extLst>
                  <a:ext uri="{FF2B5EF4-FFF2-40B4-BE49-F238E27FC236}">
                    <a16:creationId xmlns:a16="http://schemas.microsoft.com/office/drawing/2014/main" id="{BE838CAE-3C4E-4006-9311-5EC93492DB53}"/>
                  </a:ext>
                </a:extLst>
              </p14:cNvPr>
              <p14:cNvContentPartPr/>
              <p14:nvPr/>
            </p14:nvContentPartPr>
            <p14:xfrm>
              <a:off x="3950745" y="6120900"/>
              <a:ext cx="62280" cy="140400"/>
            </p14:xfrm>
          </p:contentPart>
        </mc:Choice>
        <mc:Fallback xmlns="">
          <p:pic>
            <p:nvPicPr>
              <p:cNvPr id="80" name="Ink 79">
                <a:extLst>
                  <a:ext uri="{FF2B5EF4-FFF2-40B4-BE49-F238E27FC236}">
                    <a16:creationId xmlns:a16="http://schemas.microsoft.com/office/drawing/2014/main" id="{BE838CAE-3C4E-4006-9311-5EC93492DB53}"/>
                  </a:ext>
                </a:extLst>
              </p:cNvPr>
              <p:cNvPicPr/>
              <p:nvPr/>
            </p:nvPicPr>
            <p:blipFill>
              <a:blip r:embed="rId7"/>
              <a:stretch>
                <a:fillRect/>
              </a:stretch>
            </p:blipFill>
            <p:spPr>
              <a:xfrm>
                <a:off x="3941745" y="6112260"/>
                <a:ext cx="799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1" name="Ink 80">
                <a:extLst>
                  <a:ext uri="{FF2B5EF4-FFF2-40B4-BE49-F238E27FC236}">
                    <a16:creationId xmlns:a16="http://schemas.microsoft.com/office/drawing/2014/main" id="{57D0BAC9-B632-43C5-8A30-296E783DBFCF}"/>
                  </a:ext>
                </a:extLst>
              </p14:cNvPr>
              <p14:cNvContentPartPr/>
              <p14:nvPr/>
            </p14:nvContentPartPr>
            <p14:xfrm>
              <a:off x="4090785" y="6126300"/>
              <a:ext cx="73800" cy="134280"/>
            </p14:xfrm>
          </p:contentPart>
        </mc:Choice>
        <mc:Fallback xmlns="">
          <p:pic>
            <p:nvPicPr>
              <p:cNvPr id="81" name="Ink 80">
                <a:extLst>
                  <a:ext uri="{FF2B5EF4-FFF2-40B4-BE49-F238E27FC236}">
                    <a16:creationId xmlns:a16="http://schemas.microsoft.com/office/drawing/2014/main" id="{57D0BAC9-B632-43C5-8A30-296E783DBFCF}"/>
                  </a:ext>
                </a:extLst>
              </p:cNvPr>
              <p:cNvPicPr/>
              <p:nvPr/>
            </p:nvPicPr>
            <p:blipFill>
              <a:blip r:embed="rId9"/>
              <a:stretch>
                <a:fillRect/>
              </a:stretch>
            </p:blipFill>
            <p:spPr>
              <a:xfrm>
                <a:off x="4081785" y="6117300"/>
                <a:ext cx="914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3" name="Ink 82">
                <a:extLst>
                  <a:ext uri="{FF2B5EF4-FFF2-40B4-BE49-F238E27FC236}">
                    <a16:creationId xmlns:a16="http://schemas.microsoft.com/office/drawing/2014/main" id="{063456C5-15A2-40C1-BAB4-88B6D3CC8C5F}"/>
                  </a:ext>
                </a:extLst>
              </p14:cNvPr>
              <p14:cNvContentPartPr/>
              <p14:nvPr/>
            </p14:nvContentPartPr>
            <p14:xfrm>
              <a:off x="4352505" y="5914620"/>
              <a:ext cx="627120" cy="439560"/>
            </p14:xfrm>
          </p:contentPart>
        </mc:Choice>
        <mc:Fallback xmlns="">
          <p:pic>
            <p:nvPicPr>
              <p:cNvPr id="83" name="Ink 82">
                <a:extLst>
                  <a:ext uri="{FF2B5EF4-FFF2-40B4-BE49-F238E27FC236}">
                    <a16:creationId xmlns:a16="http://schemas.microsoft.com/office/drawing/2014/main" id="{063456C5-15A2-40C1-BAB4-88B6D3CC8C5F}"/>
                  </a:ext>
                </a:extLst>
              </p:cNvPr>
              <p:cNvPicPr/>
              <p:nvPr/>
            </p:nvPicPr>
            <p:blipFill>
              <a:blip r:embed="rId11"/>
              <a:stretch>
                <a:fillRect/>
              </a:stretch>
            </p:blipFill>
            <p:spPr>
              <a:xfrm>
                <a:off x="4343865" y="5905980"/>
                <a:ext cx="644760" cy="457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6" name="Ink 85">
                <a:extLst>
                  <a:ext uri="{FF2B5EF4-FFF2-40B4-BE49-F238E27FC236}">
                    <a16:creationId xmlns:a16="http://schemas.microsoft.com/office/drawing/2014/main" id="{503032E3-B661-4513-8E6D-506453FE0AC6}"/>
                  </a:ext>
                </a:extLst>
              </p14:cNvPr>
              <p14:cNvContentPartPr/>
              <p14:nvPr/>
            </p14:nvContentPartPr>
            <p14:xfrm>
              <a:off x="4922745" y="5583780"/>
              <a:ext cx="470520" cy="1168200"/>
            </p14:xfrm>
          </p:contentPart>
        </mc:Choice>
        <mc:Fallback xmlns="">
          <p:pic>
            <p:nvPicPr>
              <p:cNvPr id="86" name="Ink 85">
                <a:extLst>
                  <a:ext uri="{FF2B5EF4-FFF2-40B4-BE49-F238E27FC236}">
                    <a16:creationId xmlns:a16="http://schemas.microsoft.com/office/drawing/2014/main" id="{503032E3-B661-4513-8E6D-506453FE0AC6}"/>
                  </a:ext>
                </a:extLst>
              </p:cNvPr>
              <p:cNvPicPr/>
              <p:nvPr/>
            </p:nvPicPr>
            <p:blipFill>
              <a:blip r:embed="rId13"/>
              <a:stretch>
                <a:fillRect/>
              </a:stretch>
            </p:blipFill>
            <p:spPr>
              <a:xfrm>
                <a:off x="4914105" y="5574780"/>
                <a:ext cx="488160" cy="1185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8" name="Ink 87">
                <a:extLst>
                  <a:ext uri="{FF2B5EF4-FFF2-40B4-BE49-F238E27FC236}">
                    <a16:creationId xmlns:a16="http://schemas.microsoft.com/office/drawing/2014/main" id="{F20BBA1F-8106-4775-AEAA-E84A753021BD}"/>
                  </a:ext>
                </a:extLst>
              </p14:cNvPr>
              <p14:cNvContentPartPr/>
              <p14:nvPr/>
            </p14:nvContentPartPr>
            <p14:xfrm>
              <a:off x="5716905" y="6141420"/>
              <a:ext cx="8280" cy="164880"/>
            </p14:xfrm>
          </p:contentPart>
        </mc:Choice>
        <mc:Fallback xmlns="">
          <p:pic>
            <p:nvPicPr>
              <p:cNvPr id="88" name="Ink 87">
                <a:extLst>
                  <a:ext uri="{FF2B5EF4-FFF2-40B4-BE49-F238E27FC236}">
                    <a16:creationId xmlns:a16="http://schemas.microsoft.com/office/drawing/2014/main" id="{F20BBA1F-8106-4775-AEAA-E84A753021BD}"/>
                  </a:ext>
                </a:extLst>
              </p:cNvPr>
              <p:cNvPicPr/>
              <p:nvPr/>
            </p:nvPicPr>
            <p:blipFill>
              <a:blip r:embed="rId15"/>
              <a:stretch>
                <a:fillRect/>
              </a:stretch>
            </p:blipFill>
            <p:spPr>
              <a:xfrm>
                <a:off x="5707905" y="6132420"/>
                <a:ext cx="259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9" name="Ink 88">
                <a:extLst>
                  <a:ext uri="{FF2B5EF4-FFF2-40B4-BE49-F238E27FC236}">
                    <a16:creationId xmlns:a16="http://schemas.microsoft.com/office/drawing/2014/main" id="{319D40DB-8ACC-4310-9844-EC8BDFADD83F}"/>
                  </a:ext>
                </a:extLst>
              </p14:cNvPr>
              <p14:cNvContentPartPr/>
              <p14:nvPr/>
            </p14:nvContentPartPr>
            <p14:xfrm>
              <a:off x="5681625" y="6192540"/>
              <a:ext cx="78840" cy="15120"/>
            </p14:xfrm>
          </p:contentPart>
        </mc:Choice>
        <mc:Fallback xmlns="">
          <p:pic>
            <p:nvPicPr>
              <p:cNvPr id="89" name="Ink 88">
                <a:extLst>
                  <a:ext uri="{FF2B5EF4-FFF2-40B4-BE49-F238E27FC236}">
                    <a16:creationId xmlns:a16="http://schemas.microsoft.com/office/drawing/2014/main" id="{319D40DB-8ACC-4310-9844-EC8BDFADD83F}"/>
                  </a:ext>
                </a:extLst>
              </p:cNvPr>
              <p:cNvPicPr/>
              <p:nvPr/>
            </p:nvPicPr>
            <p:blipFill>
              <a:blip r:embed="rId17"/>
              <a:stretch>
                <a:fillRect/>
              </a:stretch>
            </p:blipFill>
            <p:spPr>
              <a:xfrm>
                <a:off x="5672985" y="6183900"/>
                <a:ext cx="96480" cy="32760"/>
              </a:xfrm>
              <a:prstGeom prst="rect">
                <a:avLst/>
              </a:prstGeom>
            </p:spPr>
          </p:pic>
        </mc:Fallback>
      </mc:AlternateContent>
      <p:grpSp>
        <p:nvGrpSpPr>
          <p:cNvPr id="101" name="Group 100">
            <a:extLst>
              <a:ext uri="{FF2B5EF4-FFF2-40B4-BE49-F238E27FC236}">
                <a16:creationId xmlns:a16="http://schemas.microsoft.com/office/drawing/2014/main" id="{0481775A-2876-46C8-B3B2-080E750CCEA7}"/>
              </a:ext>
            </a:extLst>
          </p:cNvPr>
          <p:cNvGrpSpPr/>
          <p:nvPr/>
        </p:nvGrpSpPr>
        <p:grpSpPr>
          <a:xfrm>
            <a:off x="5995905" y="5656860"/>
            <a:ext cx="939240" cy="1176480"/>
            <a:chOff x="5995905" y="5656860"/>
            <a:chExt cx="939240" cy="1176480"/>
          </a:xfrm>
        </p:grpSpPr>
        <mc:AlternateContent xmlns:mc="http://schemas.openxmlformats.org/markup-compatibility/2006" xmlns:p14="http://schemas.microsoft.com/office/powerpoint/2010/main">
          <mc:Choice Requires="p14">
            <p:contentPart p14:bwMode="auto" r:id="rId18">
              <p14:nvContentPartPr>
                <p14:cNvPr id="90" name="Ink 89">
                  <a:extLst>
                    <a:ext uri="{FF2B5EF4-FFF2-40B4-BE49-F238E27FC236}">
                      <a16:creationId xmlns:a16="http://schemas.microsoft.com/office/drawing/2014/main" id="{7DC14541-75E3-46BD-9F37-1B5D78463055}"/>
                    </a:ext>
                  </a:extLst>
                </p14:cNvPr>
                <p14:cNvContentPartPr/>
                <p14:nvPr/>
              </p14:nvContentPartPr>
              <p14:xfrm>
                <a:off x="5995905" y="5656860"/>
                <a:ext cx="434520" cy="1176480"/>
              </p14:xfrm>
            </p:contentPart>
          </mc:Choice>
          <mc:Fallback xmlns="">
            <p:pic>
              <p:nvPicPr>
                <p:cNvPr id="90" name="Ink 89">
                  <a:extLst>
                    <a:ext uri="{FF2B5EF4-FFF2-40B4-BE49-F238E27FC236}">
                      <a16:creationId xmlns:a16="http://schemas.microsoft.com/office/drawing/2014/main" id="{7DC14541-75E3-46BD-9F37-1B5D78463055}"/>
                    </a:ext>
                  </a:extLst>
                </p:cNvPr>
                <p:cNvPicPr/>
                <p:nvPr/>
              </p:nvPicPr>
              <p:blipFill>
                <a:blip r:embed="rId19"/>
                <a:stretch>
                  <a:fillRect/>
                </a:stretch>
              </p:blipFill>
              <p:spPr>
                <a:xfrm>
                  <a:off x="5987265" y="5647860"/>
                  <a:ext cx="452160" cy="1194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2" name="Ink 91">
                  <a:extLst>
                    <a:ext uri="{FF2B5EF4-FFF2-40B4-BE49-F238E27FC236}">
                      <a16:creationId xmlns:a16="http://schemas.microsoft.com/office/drawing/2014/main" id="{A54CA848-0E77-4F2D-BE24-CCB18F5456C9}"/>
                    </a:ext>
                  </a:extLst>
                </p14:cNvPr>
                <p14:cNvContentPartPr/>
                <p14:nvPr/>
              </p14:nvContentPartPr>
              <p14:xfrm>
                <a:off x="6246465" y="6212340"/>
                <a:ext cx="446760" cy="215280"/>
              </p14:xfrm>
            </p:contentPart>
          </mc:Choice>
          <mc:Fallback xmlns="">
            <p:pic>
              <p:nvPicPr>
                <p:cNvPr id="92" name="Ink 91">
                  <a:extLst>
                    <a:ext uri="{FF2B5EF4-FFF2-40B4-BE49-F238E27FC236}">
                      <a16:creationId xmlns:a16="http://schemas.microsoft.com/office/drawing/2014/main" id="{A54CA848-0E77-4F2D-BE24-CCB18F5456C9}"/>
                    </a:ext>
                  </a:extLst>
                </p:cNvPr>
                <p:cNvPicPr/>
                <p:nvPr/>
              </p:nvPicPr>
              <p:blipFill>
                <a:blip r:embed="rId21"/>
                <a:stretch>
                  <a:fillRect/>
                </a:stretch>
              </p:blipFill>
              <p:spPr>
                <a:xfrm>
                  <a:off x="6237465" y="6203700"/>
                  <a:ext cx="4644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3" name="Ink 92">
                  <a:extLst>
                    <a:ext uri="{FF2B5EF4-FFF2-40B4-BE49-F238E27FC236}">
                      <a16:creationId xmlns:a16="http://schemas.microsoft.com/office/drawing/2014/main" id="{B4E83694-ACFA-4C43-AAA6-FA4603CD6891}"/>
                    </a:ext>
                  </a:extLst>
                </p14:cNvPr>
                <p14:cNvContentPartPr/>
                <p14:nvPr/>
              </p14:nvContentPartPr>
              <p14:xfrm>
                <a:off x="6659385" y="6191820"/>
                <a:ext cx="127080" cy="154440"/>
              </p14:xfrm>
            </p:contentPart>
          </mc:Choice>
          <mc:Fallback xmlns="">
            <p:pic>
              <p:nvPicPr>
                <p:cNvPr id="93" name="Ink 92">
                  <a:extLst>
                    <a:ext uri="{FF2B5EF4-FFF2-40B4-BE49-F238E27FC236}">
                      <a16:creationId xmlns:a16="http://schemas.microsoft.com/office/drawing/2014/main" id="{B4E83694-ACFA-4C43-AAA6-FA4603CD6891}"/>
                    </a:ext>
                  </a:extLst>
                </p:cNvPr>
                <p:cNvPicPr/>
                <p:nvPr/>
              </p:nvPicPr>
              <p:blipFill>
                <a:blip r:embed="rId23"/>
                <a:stretch>
                  <a:fillRect/>
                </a:stretch>
              </p:blipFill>
              <p:spPr>
                <a:xfrm>
                  <a:off x="6650745" y="6183180"/>
                  <a:ext cx="1447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4" name="Ink 93">
                  <a:extLst>
                    <a:ext uri="{FF2B5EF4-FFF2-40B4-BE49-F238E27FC236}">
                      <a16:creationId xmlns:a16="http://schemas.microsoft.com/office/drawing/2014/main" id="{057D7362-C48D-49B6-A9E6-3C6F77A94CE8}"/>
                    </a:ext>
                  </a:extLst>
                </p14:cNvPr>
                <p14:cNvContentPartPr/>
                <p14:nvPr/>
              </p14:nvContentPartPr>
              <p14:xfrm>
                <a:off x="6799785" y="6226020"/>
                <a:ext cx="135360" cy="59400"/>
              </p14:xfrm>
            </p:contentPart>
          </mc:Choice>
          <mc:Fallback xmlns="">
            <p:pic>
              <p:nvPicPr>
                <p:cNvPr id="94" name="Ink 93">
                  <a:extLst>
                    <a:ext uri="{FF2B5EF4-FFF2-40B4-BE49-F238E27FC236}">
                      <a16:creationId xmlns:a16="http://schemas.microsoft.com/office/drawing/2014/main" id="{057D7362-C48D-49B6-A9E6-3C6F77A94CE8}"/>
                    </a:ext>
                  </a:extLst>
                </p:cNvPr>
                <p:cNvPicPr/>
                <p:nvPr/>
              </p:nvPicPr>
              <p:blipFill>
                <a:blip r:embed="rId25"/>
                <a:stretch>
                  <a:fillRect/>
                </a:stretch>
              </p:blipFill>
              <p:spPr>
                <a:xfrm>
                  <a:off x="6790785" y="6217020"/>
                  <a:ext cx="1530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5" name="Ink 94">
                  <a:extLst>
                    <a:ext uri="{FF2B5EF4-FFF2-40B4-BE49-F238E27FC236}">
                      <a16:creationId xmlns:a16="http://schemas.microsoft.com/office/drawing/2014/main" id="{EF71DDDF-EBC1-4682-81FC-B30BF798A34C}"/>
                    </a:ext>
                  </a:extLst>
                </p14:cNvPr>
                <p14:cNvContentPartPr/>
                <p14:nvPr/>
              </p14:nvContentPartPr>
              <p14:xfrm>
                <a:off x="6701505" y="6229260"/>
                <a:ext cx="2520" cy="3960"/>
              </p14:xfrm>
            </p:contentPart>
          </mc:Choice>
          <mc:Fallback xmlns="">
            <p:pic>
              <p:nvPicPr>
                <p:cNvPr id="95" name="Ink 94">
                  <a:extLst>
                    <a:ext uri="{FF2B5EF4-FFF2-40B4-BE49-F238E27FC236}">
                      <a16:creationId xmlns:a16="http://schemas.microsoft.com/office/drawing/2014/main" id="{EF71DDDF-EBC1-4682-81FC-B30BF798A34C}"/>
                    </a:ext>
                  </a:extLst>
                </p:cNvPr>
                <p:cNvPicPr/>
                <p:nvPr/>
              </p:nvPicPr>
              <p:blipFill>
                <a:blip r:embed="rId27"/>
                <a:stretch>
                  <a:fillRect/>
                </a:stretch>
              </p:blipFill>
              <p:spPr>
                <a:xfrm>
                  <a:off x="6692505" y="6220260"/>
                  <a:ext cx="201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7" name="Ink 96">
                  <a:extLst>
                    <a:ext uri="{FF2B5EF4-FFF2-40B4-BE49-F238E27FC236}">
                      <a16:creationId xmlns:a16="http://schemas.microsoft.com/office/drawing/2014/main" id="{58ED5661-7761-40FE-B851-7845EE8C56EE}"/>
                    </a:ext>
                  </a:extLst>
                </p14:cNvPr>
                <p14:cNvContentPartPr/>
                <p14:nvPr/>
              </p14:nvContentPartPr>
              <p14:xfrm>
                <a:off x="6717345" y="6243660"/>
                <a:ext cx="360" cy="3960"/>
              </p14:xfrm>
            </p:contentPart>
          </mc:Choice>
          <mc:Fallback xmlns="">
            <p:pic>
              <p:nvPicPr>
                <p:cNvPr id="97" name="Ink 96">
                  <a:extLst>
                    <a:ext uri="{FF2B5EF4-FFF2-40B4-BE49-F238E27FC236}">
                      <a16:creationId xmlns:a16="http://schemas.microsoft.com/office/drawing/2014/main" id="{58ED5661-7761-40FE-B851-7845EE8C56EE}"/>
                    </a:ext>
                  </a:extLst>
                </p:cNvPr>
                <p:cNvPicPr/>
                <p:nvPr/>
              </p:nvPicPr>
              <p:blipFill>
                <a:blip r:embed="rId29"/>
                <a:stretch>
                  <a:fillRect/>
                </a:stretch>
              </p:blipFill>
              <p:spPr>
                <a:xfrm>
                  <a:off x="6708345" y="6234660"/>
                  <a:ext cx="18000" cy="21600"/>
                </a:xfrm>
                <a:prstGeom prst="rect">
                  <a:avLst/>
                </a:prstGeom>
              </p:spPr>
            </p:pic>
          </mc:Fallback>
        </mc:AlternateContent>
      </p:grpSp>
      <p:grpSp>
        <p:nvGrpSpPr>
          <p:cNvPr id="100" name="Group 99">
            <a:extLst>
              <a:ext uri="{FF2B5EF4-FFF2-40B4-BE49-F238E27FC236}">
                <a16:creationId xmlns:a16="http://schemas.microsoft.com/office/drawing/2014/main" id="{E461DDF4-2E3E-481A-9259-A012AB2A8BAF}"/>
              </a:ext>
            </a:extLst>
          </p:cNvPr>
          <p:cNvGrpSpPr/>
          <p:nvPr/>
        </p:nvGrpSpPr>
        <p:grpSpPr>
          <a:xfrm>
            <a:off x="7439505" y="6192540"/>
            <a:ext cx="245160" cy="196920"/>
            <a:chOff x="7439505" y="6192540"/>
            <a:chExt cx="245160" cy="196920"/>
          </a:xfrm>
        </p:grpSpPr>
        <mc:AlternateContent xmlns:mc="http://schemas.openxmlformats.org/markup-compatibility/2006" xmlns:p14="http://schemas.microsoft.com/office/powerpoint/2010/main">
          <mc:Choice Requires="p14">
            <p:contentPart p14:bwMode="auto" r:id="rId30">
              <p14:nvContentPartPr>
                <p14:cNvPr id="98" name="Ink 97">
                  <a:extLst>
                    <a:ext uri="{FF2B5EF4-FFF2-40B4-BE49-F238E27FC236}">
                      <a16:creationId xmlns:a16="http://schemas.microsoft.com/office/drawing/2014/main" id="{EB508530-26E1-43C1-8EE1-20ED624C3593}"/>
                    </a:ext>
                  </a:extLst>
                </p14:cNvPr>
                <p14:cNvContentPartPr/>
                <p14:nvPr/>
              </p14:nvContentPartPr>
              <p14:xfrm>
                <a:off x="7439505" y="6196140"/>
                <a:ext cx="90000" cy="169920"/>
              </p14:xfrm>
            </p:contentPart>
          </mc:Choice>
          <mc:Fallback xmlns="">
            <p:pic>
              <p:nvPicPr>
                <p:cNvPr id="98" name="Ink 97">
                  <a:extLst>
                    <a:ext uri="{FF2B5EF4-FFF2-40B4-BE49-F238E27FC236}">
                      <a16:creationId xmlns:a16="http://schemas.microsoft.com/office/drawing/2014/main" id="{EB508530-26E1-43C1-8EE1-20ED624C3593}"/>
                    </a:ext>
                  </a:extLst>
                </p:cNvPr>
                <p:cNvPicPr/>
                <p:nvPr/>
              </p:nvPicPr>
              <p:blipFill>
                <a:blip r:embed="rId31"/>
                <a:stretch>
                  <a:fillRect/>
                </a:stretch>
              </p:blipFill>
              <p:spPr>
                <a:xfrm>
                  <a:off x="7430505" y="6187500"/>
                  <a:ext cx="1076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9" name="Ink 98">
                  <a:extLst>
                    <a:ext uri="{FF2B5EF4-FFF2-40B4-BE49-F238E27FC236}">
                      <a16:creationId xmlns:a16="http://schemas.microsoft.com/office/drawing/2014/main" id="{64A94378-E83B-475B-AD33-94F3603D15EB}"/>
                    </a:ext>
                  </a:extLst>
                </p14:cNvPr>
                <p14:cNvContentPartPr/>
                <p14:nvPr/>
              </p14:nvContentPartPr>
              <p14:xfrm>
                <a:off x="7566585" y="6192540"/>
                <a:ext cx="118080" cy="196920"/>
              </p14:xfrm>
            </p:contentPart>
          </mc:Choice>
          <mc:Fallback xmlns="">
            <p:pic>
              <p:nvPicPr>
                <p:cNvPr id="99" name="Ink 98">
                  <a:extLst>
                    <a:ext uri="{FF2B5EF4-FFF2-40B4-BE49-F238E27FC236}">
                      <a16:creationId xmlns:a16="http://schemas.microsoft.com/office/drawing/2014/main" id="{64A94378-E83B-475B-AD33-94F3603D15EB}"/>
                    </a:ext>
                  </a:extLst>
                </p:cNvPr>
                <p:cNvPicPr/>
                <p:nvPr/>
              </p:nvPicPr>
              <p:blipFill>
                <a:blip r:embed="rId33"/>
                <a:stretch>
                  <a:fillRect/>
                </a:stretch>
              </p:blipFill>
              <p:spPr>
                <a:xfrm>
                  <a:off x="7557585" y="6183900"/>
                  <a:ext cx="135720" cy="214560"/>
                </a:xfrm>
                <a:prstGeom prst="rect">
                  <a:avLst/>
                </a:prstGeom>
              </p:spPr>
            </p:pic>
          </mc:Fallback>
        </mc:AlternateContent>
      </p:grpSp>
      <p:grpSp>
        <p:nvGrpSpPr>
          <p:cNvPr id="121" name="Group 120">
            <a:extLst>
              <a:ext uri="{FF2B5EF4-FFF2-40B4-BE49-F238E27FC236}">
                <a16:creationId xmlns:a16="http://schemas.microsoft.com/office/drawing/2014/main" id="{3DC49725-A28F-4F75-B13D-84BF7F1D4612}"/>
              </a:ext>
            </a:extLst>
          </p:cNvPr>
          <p:cNvGrpSpPr/>
          <p:nvPr/>
        </p:nvGrpSpPr>
        <p:grpSpPr>
          <a:xfrm>
            <a:off x="7996785" y="5548860"/>
            <a:ext cx="1449360" cy="1069560"/>
            <a:chOff x="7996785" y="5548860"/>
            <a:chExt cx="1449360" cy="1069560"/>
          </a:xfrm>
        </p:grpSpPr>
        <mc:AlternateContent xmlns:mc="http://schemas.openxmlformats.org/markup-compatibility/2006" xmlns:p14="http://schemas.microsoft.com/office/powerpoint/2010/main">
          <mc:Choice Requires="p14">
            <p:contentPart p14:bwMode="auto" r:id="rId34">
              <p14:nvContentPartPr>
                <p14:cNvPr id="102" name="Ink 101">
                  <a:extLst>
                    <a:ext uri="{FF2B5EF4-FFF2-40B4-BE49-F238E27FC236}">
                      <a16:creationId xmlns:a16="http://schemas.microsoft.com/office/drawing/2014/main" id="{8C94A894-E734-4FAA-BF06-0C379E36F11A}"/>
                    </a:ext>
                  </a:extLst>
                </p14:cNvPr>
                <p14:cNvContentPartPr/>
                <p14:nvPr/>
              </p14:nvContentPartPr>
              <p14:xfrm>
                <a:off x="8097225" y="5664420"/>
                <a:ext cx="604080" cy="822960"/>
              </p14:xfrm>
            </p:contentPart>
          </mc:Choice>
          <mc:Fallback xmlns="">
            <p:pic>
              <p:nvPicPr>
                <p:cNvPr id="102" name="Ink 101">
                  <a:extLst>
                    <a:ext uri="{FF2B5EF4-FFF2-40B4-BE49-F238E27FC236}">
                      <a16:creationId xmlns:a16="http://schemas.microsoft.com/office/drawing/2014/main" id="{8C94A894-E734-4FAA-BF06-0C379E36F11A}"/>
                    </a:ext>
                  </a:extLst>
                </p:cNvPr>
                <p:cNvPicPr/>
                <p:nvPr/>
              </p:nvPicPr>
              <p:blipFill>
                <a:blip r:embed="rId35"/>
                <a:stretch>
                  <a:fillRect/>
                </a:stretch>
              </p:blipFill>
              <p:spPr>
                <a:xfrm>
                  <a:off x="8088585" y="5655780"/>
                  <a:ext cx="621720" cy="840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03" name="Ink 102">
                  <a:extLst>
                    <a:ext uri="{FF2B5EF4-FFF2-40B4-BE49-F238E27FC236}">
                      <a16:creationId xmlns:a16="http://schemas.microsoft.com/office/drawing/2014/main" id="{33C3F6CB-0675-4DC6-81A8-1B55518B1D4C}"/>
                    </a:ext>
                  </a:extLst>
                </p14:cNvPr>
                <p14:cNvContentPartPr/>
                <p14:nvPr/>
              </p14:nvContentPartPr>
              <p14:xfrm>
                <a:off x="8190105" y="5747220"/>
                <a:ext cx="109800" cy="200160"/>
              </p14:xfrm>
            </p:contentPart>
          </mc:Choice>
          <mc:Fallback xmlns="">
            <p:pic>
              <p:nvPicPr>
                <p:cNvPr id="103" name="Ink 102">
                  <a:extLst>
                    <a:ext uri="{FF2B5EF4-FFF2-40B4-BE49-F238E27FC236}">
                      <a16:creationId xmlns:a16="http://schemas.microsoft.com/office/drawing/2014/main" id="{33C3F6CB-0675-4DC6-81A8-1B55518B1D4C}"/>
                    </a:ext>
                  </a:extLst>
                </p:cNvPr>
                <p:cNvPicPr/>
                <p:nvPr/>
              </p:nvPicPr>
              <p:blipFill>
                <a:blip r:embed="rId37"/>
                <a:stretch>
                  <a:fillRect/>
                </a:stretch>
              </p:blipFill>
              <p:spPr>
                <a:xfrm>
                  <a:off x="8181105" y="5738220"/>
                  <a:ext cx="1274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05" name="Ink 104">
                  <a:extLst>
                    <a:ext uri="{FF2B5EF4-FFF2-40B4-BE49-F238E27FC236}">
                      <a16:creationId xmlns:a16="http://schemas.microsoft.com/office/drawing/2014/main" id="{B21F189D-166B-4080-993A-2CB16C021394}"/>
                    </a:ext>
                  </a:extLst>
                </p14:cNvPr>
                <p14:cNvContentPartPr/>
                <p14:nvPr/>
              </p14:nvContentPartPr>
              <p14:xfrm>
                <a:off x="8415825" y="5752260"/>
                <a:ext cx="99720" cy="162720"/>
              </p14:xfrm>
            </p:contentPart>
          </mc:Choice>
          <mc:Fallback xmlns="">
            <p:pic>
              <p:nvPicPr>
                <p:cNvPr id="105" name="Ink 104">
                  <a:extLst>
                    <a:ext uri="{FF2B5EF4-FFF2-40B4-BE49-F238E27FC236}">
                      <a16:creationId xmlns:a16="http://schemas.microsoft.com/office/drawing/2014/main" id="{B21F189D-166B-4080-993A-2CB16C021394}"/>
                    </a:ext>
                  </a:extLst>
                </p:cNvPr>
                <p:cNvPicPr/>
                <p:nvPr/>
              </p:nvPicPr>
              <p:blipFill>
                <a:blip r:embed="rId39"/>
                <a:stretch>
                  <a:fillRect/>
                </a:stretch>
              </p:blipFill>
              <p:spPr>
                <a:xfrm>
                  <a:off x="8406825" y="5743620"/>
                  <a:ext cx="1173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06" name="Ink 105">
                  <a:extLst>
                    <a:ext uri="{FF2B5EF4-FFF2-40B4-BE49-F238E27FC236}">
                      <a16:creationId xmlns:a16="http://schemas.microsoft.com/office/drawing/2014/main" id="{6F3072A4-0705-42D5-9034-4476AF962E12}"/>
                    </a:ext>
                  </a:extLst>
                </p14:cNvPr>
                <p14:cNvContentPartPr/>
                <p14:nvPr/>
              </p14:nvContentPartPr>
              <p14:xfrm>
                <a:off x="8320065" y="6116220"/>
                <a:ext cx="50040" cy="244080"/>
              </p14:xfrm>
            </p:contentPart>
          </mc:Choice>
          <mc:Fallback xmlns="">
            <p:pic>
              <p:nvPicPr>
                <p:cNvPr id="106" name="Ink 105">
                  <a:extLst>
                    <a:ext uri="{FF2B5EF4-FFF2-40B4-BE49-F238E27FC236}">
                      <a16:creationId xmlns:a16="http://schemas.microsoft.com/office/drawing/2014/main" id="{6F3072A4-0705-42D5-9034-4476AF962E12}"/>
                    </a:ext>
                  </a:extLst>
                </p:cNvPr>
                <p:cNvPicPr/>
                <p:nvPr/>
              </p:nvPicPr>
              <p:blipFill>
                <a:blip r:embed="rId41"/>
                <a:stretch>
                  <a:fillRect/>
                </a:stretch>
              </p:blipFill>
              <p:spPr>
                <a:xfrm>
                  <a:off x="8311065" y="6107580"/>
                  <a:ext cx="6768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07" name="Ink 106">
                  <a:extLst>
                    <a:ext uri="{FF2B5EF4-FFF2-40B4-BE49-F238E27FC236}">
                      <a16:creationId xmlns:a16="http://schemas.microsoft.com/office/drawing/2014/main" id="{9D157AEB-04F2-4663-819D-6468F150A5F1}"/>
                    </a:ext>
                  </a:extLst>
                </p14:cNvPr>
                <p14:cNvContentPartPr/>
                <p14:nvPr/>
              </p14:nvContentPartPr>
              <p14:xfrm>
                <a:off x="8323305" y="6114420"/>
                <a:ext cx="24840" cy="200880"/>
              </p14:xfrm>
            </p:contentPart>
          </mc:Choice>
          <mc:Fallback xmlns="">
            <p:pic>
              <p:nvPicPr>
                <p:cNvPr id="107" name="Ink 106">
                  <a:extLst>
                    <a:ext uri="{FF2B5EF4-FFF2-40B4-BE49-F238E27FC236}">
                      <a16:creationId xmlns:a16="http://schemas.microsoft.com/office/drawing/2014/main" id="{9D157AEB-04F2-4663-819D-6468F150A5F1}"/>
                    </a:ext>
                  </a:extLst>
                </p:cNvPr>
                <p:cNvPicPr/>
                <p:nvPr/>
              </p:nvPicPr>
              <p:blipFill>
                <a:blip r:embed="rId43"/>
                <a:stretch>
                  <a:fillRect/>
                </a:stretch>
              </p:blipFill>
              <p:spPr>
                <a:xfrm>
                  <a:off x="8314665" y="6105780"/>
                  <a:ext cx="424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08" name="Ink 107">
                  <a:extLst>
                    <a:ext uri="{FF2B5EF4-FFF2-40B4-BE49-F238E27FC236}">
                      <a16:creationId xmlns:a16="http://schemas.microsoft.com/office/drawing/2014/main" id="{58D2595A-694A-463A-8CA3-9CF1AB9E63D5}"/>
                    </a:ext>
                  </a:extLst>
                </p14:cNvPr>
                <p14:cNvContentPartPr/>
                <p14:nvPr/>
              </p14:nvContentPartPr>
              <p14:xfrm>
                <a:off x="8184705" y="5771700"/>
                <a:ext cx="117720" cy="164520"/>
              </p14:xfrm>
            </p:contentPart>
          </mc:Choice>
          <mc:Fallback xmlns="">
            <p:pic>
              <p:nvPicPr>
                <p:cNvPr id="108" name="Ink 107">
                  <a:extLst>
                    <a:ext uri="{FF2B5EF4-FFF2-40B4-BE49-F238E27FC236}">
                      <a16:creationId xmlns:a16="http://schemas.microsoft.com/office/drawing/2014/main" id="{58D2595A-694A-463A-8CA3-9CF1AB9E63D5}"/>
                    </a:ext>
                  </a:extLst>
                </p:cNvPr>
                <p:cNvPicPr/>
                <p:nvPr/>
              </p:nvPicPr>
              <p:blipFill>
                <a:blip r:embed="rId45"/>
                <a:stretch>
                  <a:fillRect/>
                </a:stretch>
              </p:blipFill>
              <p:spPr>
                <a:xfrm>
                  <a:off x="8176065" y="5762700"/>
                  <a:ext cx="1353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09" name="Ink 108">
                  <a:extLst>
                    <a:ext uri="{FF2B5EF4-FFF2-40B4-BE49-F238E27FC236}">
                      <a16:creationId xmlns:a16="http://schemas.microsoft.com/office/drawing/2014/main" id="{5B64E772-8683-4FD0-8D4B-C8862886A3C4}"/>
                    </a:ext>
                  </a:extLst>
                </p14:cNvPr>
                <p14:cNvContentPartPr/>
                <p14:nvPr/>
              </p14:nvContentPartPr>
              <p14:xfrm>
                <a:off x="8438865" y="5779260"/>
                <a:ext cx="55440" cy="129960"/>
              </p14:xfrm>
            </p:contentPart>
          </mc:Choice>
          <mc:Fallback xmlns="">
            <p:pic>
              <p:nvPicPr>
                <p:cNvPr id="109" name="Ink 108">
                  <a:extLst>
                    <a:ext uri="{FF2B5EF4-FFF2-40B4-BE49-F238E27FC236}">
                      <a16:creationId xmlns:a16="http://schemas.microsoft.com/office/drawing/2014/main" id="{5B64E772-8683-4FD0-8D4B-C8862886A3C4}"/>
                    </a:ext>
                  </a:extLst>
                </p:cNvPr>
                <p:cNvPicPr/>
                <p:nvPr/>
              </p:nvPicPr>
              <p:blipFill>
                <a:blip r:embed="rId47"/>
                <a:stretch>
                  <a:fillRect/>
                </a:stretch>
              </p:blipFill>
              <p:spPr>
                <a:xfrm>
                  <a:off x="8429865" y="5770620"/>
                  <a:ext cx="730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10" name="Ink 109">
                  <a:extLst>
                    <a:ext uri="{FF2B5EF4-FFF2-40B4-BE49-F238E27FC236}">
                      <a16:creationId xmlns:a16="http://schemas.microsoft.com/office/drawing/2014/main" id="{9041952E-B088-4E3E-913B-29D3D4BAF5D8}"/>
                    </a:ext>
                  </a:extLst>
                </p14:cNvPr>
                <p14:cNvContentPartPr/>
                <p14:nvPr/>
              </p14:nvContentPartPr>
              <p14:xfrm>
                <a:off x="7996785" y="5560380"/>
                <a:ext cx="749520" cy="1013040"/>
              </p14:xfrm>
            </p:contentPart>
          </mc:Choice>
          <mc:Fallback xmlns="">
            <p:pic>
              <p:nvPicPr>
                <p:cNvPr id="110" name="Ink 109">
                  <a:extLst>
                    <a:ext uri="{FF2B5EF4-FFF2-40B4-BE49-F238E27FC236}">
                      <a16:creationId xmlns:a16="http://schemas.microsoft.com/office/drawing/2014/main" id="{9041952E-B088-4E3E-913B-29D3D4BAF5D8}"/>
                    </a:ext>
                  </a:extLst>
                </p:cNvPr>
                <p:cNvPicPr/>
                <p:nvPr/>
              </p:nvPicPr>
              <p:blipFill>
                <a:blip r:embed="rId49"/>
                <a:stretch>
                  <a:fillRect/>
                </a:stretch>
              </p:blipFill>
              <p:spPr>
                <a:xfrm>
                  <a:off x="7988145" y="5551380"/>
                  <a:ext cx="767160" cy="1030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12" name="Ink 111">
                  <a:extLst>
                    <a:ext uri="{FF2B5EF4-FFF2-40B4-BE49-F238E27FC236}">
                      <a16:creationId xmlns:a16="http://schemas.microsoft.com/office/drawing/2014/main" id="{839DDDB3-97AA-4D1F-956A-0C27347316AF}"/>
                    </a:ext>
                  </a:extLst>
                </p14:cNvPr>
                <p14:cNvContentPartPr/>
                <p14:nvPr/>
              </p14:nvContentPartPr>
              <p14:xfrm>
                <a:off x="8814705" y="5972940"/>
                <a:ext cx="46080" cy="175320"/>
              </p14:xfrm>
            </p:contentPart>
          </mc:Choice>
          <mc:Fallback xmlns="">
            <p:pic>
              <p:nvPicPr>
                <p:cNvPr id="112" name="Ink 111">
                  <a:extLst>
                    <a:ext uri="{FF2B5EF4-FFF2-40B4-BE49-F238E27FC236}">
                      <a16:creationId xmlns:a16="http://schemas.microsoft.com/office/drawing/2014/main" id="{839DDDB3-97AA-4D1F-956A-0C27347316AF}"/>
                    </a:ext>
                  </a:extLst>
                </p:cNvPr>
                <p:cNvPicPr/>
                <p:nvPr/>
              </p:nvPicPr>
              <p:blipFill>
                <a:blip r:embed="rId51"/>
                <a:stretch>
                  <a:fillRect/>
                </a:stretch>
              </p:blipFill>
              <p:spPr>
                <a:xfrm>
                  <a:off x="8805705" y="5964300"/>
                  <a:ext cx="637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13" name="Ink 112">
                  <a:extLst>
                    <a:ext uri="{FF2B5EF4-FFF2-40B4-BE49-F238E27FC236}">
                      <a16:creationId xmlns:a16="http://schemas.microsoft.com/office/drawing/2014/main" id="{2FB2E859-43B9-4E06-8018-A4C85C13ABEF}"/>
                    </a:ext>
                  </a:extLst>
                </p14:cNvPr>
                <p14:cNvContentPartPr/>
                <p14:nvPr/>
              </p14:nvContentPartPr>
              <p14:xfrm>
                <a:off x="8815785" y="5970420"/>
                <a:ext cx="102600" cy="190800"/>
              </p14:xfrm>
            </p:contentPart>
          </mc:Choice>
          <mc:Fallback xmlns="">
            <p:pic>
              <p:nvPicPr>
                <p:cNvPr id="113" name="Ink 112">
                  <a:extLst>
                    <a:ext uri="{FF2B5EF4-FFF2-40B4-BE49-F238E27FC236}">
                      <a16:creationId xmlns:a16="http://schemas.microsoft.com/office/drawing/2014/main" id="{2FB2E859-43B9-4E06-8018-A4C85C13ABEF}"/>
                    </a:ext>
                  </a:extLst>
                </p:cNvPr>
                <p:cNvPicPr/>
                <p:nvPr/>
              </p:nvPicPr>
              <p:blipFill>
                <a:blip r:embed="rId53"/>
                <a:stretch>
                  <a:fillRect/>
                </a:stretch>
              </p:blipFill>
              <p:spPr>
                <a:xfrm>
                  <a:off x="8806785" y="5961780"/>
                  <a:ext cx="1202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15" name="Ink 114">
                  <a:extLst>
                    <a:ext uri="{FF2B5EF4-FFF2-40B4-BE49-F238E27FC236}">
                      <a16:creationId xmlns:a16="http://schemas.microsoft.com/office/drawing/2014/main" id="{D7D7F4F3-9760-47D3-8A80-3BCE8B7D44BE}"/>
                    </a:ext>
                  </a:extLst>
                </p14:cNvPr>
                <p14:cNvContentPartPr/>
                <p14:nvPr/>
              </p14:nvContentPartPr>
              <p14:xfrm>
                <a:off x="8850705" y="6133140"/>
                <a:ext cx="81360" cy="407520"/>
              </p14:xfrm>
            </p:contentPart>
          </mc:Choice>
          <mc:Fallback xmlns="">
            <p:pic>
              <p:nvPicPr>
                <p:cNvPr id="115" name="Ink 114">
                  <a:extLst>
                    <a:ext uri="{FF2B5EF4-FFF2-40B4-BE49-F238E27FC236}">
                      <a16:creationId xmlns:a16="http://schemas.microsoft.com/office/drawing/2014/main" id="{D7D7F4F3-9760-47D3-8A80-3BCE8B7D44BE}"/>
                    </a:ext>
                  </a:extLst>
                </p:cNvPr>
                <p:cNvPicPr/>
                <p:nvPr/>
              </p:nvPicPr>
              <p:blipFill>
                <a:blip r:embed="rId55"/>
                <a:stretch>
                  <a:fillRect/>
                </a:stretch>
              </p:blipFill>
              <p:spPr>
                <a:xfrm>
                  <a:off x="8841705" y="6124140"/>
                  <a:ext cx="99000" cy="425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17" name="Ink 116">
                  <a:extLst>
                    <a:ext uri="{FF2B5EF4-FFF2-40B4-BE49-F238E27FC236}">
                      <a16:creationId xmlns:a16="http://schemas.microsoft.com/office/drawing/2014/main" id="{FFFE278D-DDF5-44AF-8ED7-EB82B8EFAB27}"/>
                    </a:ext>
                  </a:extLst>
                </p14:cNvPr>
                <p14:cNvContentPartPr/>
                <p14:nvPr/>
              </p14:nvContentPartPr>
              <p14:xfrm>
                <a:off x="8821905" y="5548860"/>
                <a:ext cx="338400" cy="1069560"/>
              </p14:xfrm>
            </p:contentPart>
          </mc:Choice>
          <mc:Fallback xmlns="">
            <p:pic>
              <p:nvPicPr>
                <p:cNvPr id="117" name="Ink 116">
                  <a:extLst>
                    <a:ext uri="{FF2B5EF4-FFF2-40B4-BE49-F238E27FC236}">
                      <a16:creationId xmlns:a16="http://schemas.microsoft.com/office/drawing/2014/main" id="{FFFE278D-DDF5-44AF-8ED7-EB82B8EFAB27}"/>
                    </a:ext>
                  </a:extLst>
                </p:cNvPr>
                <p:cNvPicPr/>
                <p:nvPr/>
              </p:nvPicPr>
              <p:blipFill>
                <a:blip r:embed="rId57"/>
                <a:stretch>
                  <a:fillRect/>
                </a:stretch>
              </p:blipFill>
              <p:spPr>
                <a:xfrm>
                  <a:off x="8813265" y="5540220"/>
                  <a:ext cx="356040" cy="1087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19" name="Ink 118">
                  <a:extLst>
                    <a:ext uri="{FF2B5EF4-FFF2-40B4-BE49-F238E27FC236}">
                      <a16:creationId xmlns:a16="http://schemas.microsoft.com/office/drawing/2014/main" id="{47F4A25A-8DD5-4EB4-97F4-AD3436D1B4BB}"/>
                    </a:ext>
                  </a:extLst>
                </p14:cNvPr>
                <p14:cNvContentPartPr/>
                <p14:nvPr/>
              </p14:nvContentPartPr>
              <p14:xfrm>
                <a:off x="9382065" y="6170940"/>
                <a:ext cx="64080" cy="22320"/>
              </p14:xfrm>
            </p:contentPart>
          </mc:Choice>
          <mc:Fallback xmlns="">
            <p:pic>
              <p:nvPicPr>
                <p:cNvPr id="119" name="Ink 118">
                  <a:extLst>
                    <a:ext uri="{FF2B5EF4-FFF2-40B4-BE49-F238E27FC236}">
                      <a16:creationId xmlns:a16="http://schemas.microsoft.com/office/drawing/2014/main" id="{47F4A25A-8DD5-4EB4-97F4-AD3436D1B4BB}"/>
                    </a:ext>
                  </a:extLst>
                </p:cNvPr>
                <p:cNvPicPr/>
                <p:nvPr/>
              </p:nvPicPr>
              <p:blipFill>
                <a:blip r:embed="rId59"/>
                <a:stretch>
                  <a:fillRect/>
                </a:stretch>
              </p:blipFill>
              <p:spPr>
                <a:xfrm>
                  <a:off x="9373425" y="6161940"/>
                  <a:ext cx="817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20" name="Ink 119">
                  <a:extLst>
                    <a:ext uri="{FF2B5EF4-FFF2-40B4-BE49-F238E27FC236}">
                      <a16:creationId xmlns:a16="http://schemas.microsoft.com/office/drawing/2014/main" id="{A670322D-72D8-41BE-97E9-E0C09D275C49}"/>
                    </a:ext>
                  </a:extLst>
                </p14:cNvPr>
                <p14:cNvContentPartPr/>
                <p14:nvPr/>
              </p14:nvContentPartPr>
              <p14:xfrm>
                <a:off x="9359745" y="6139260"/>
                <a:ext cx="76320" cy="15120"/>
              </p14:xfrm>
            </p:contentPart>
          </mc:Choice>
          <mc:Fallback xmlns="">
            <p:pic>
              <p:nvPicPr>
                <p:cNvPr id="120" name="Ink 119">
                  <a:extLst>
                    <a:ext uri="{FF2B5EF4-FFF2-40B4-BE49-F238E27FC236}">
                      <a16:creationId xmlns:a16="http://schemas.microsoft.com/office/drawing/2014/main" id="{A670322D-72D8-41BE-97E9-E0C09D275C49}"/>
                    </a:ext>
                  </a:extLst>
                </p:cNvPr>
                <p:cNvPicPr/>
                <p:nvPr/>
              </p:nvPicPr>
              <p:blipFill>
                <a:blip r:embed="rId61"/>
                <a:stretch>
                  <a:fillRect/>
                </a:stretch>
              </p:blipFill>
              <p:spPr>
                <a:xfrm>
                  <a:off x="9351105" y="6130620"/>
                  <a:ext cx="93960" cy="32760"/>
                </a:xfrm>
                <a:prstGeom prst="rect">
                  <a:avLst/>
                </a:prstGeom>
              </p:spPr>
            </p:pic>
          </mc:Fallback>
        </mc:AlternateContent>
      </p:grpSp>
      <p:grpSp>
        <p:nvGrpSpPr>
          <p:cNvPr id="132" name="Group 131">
            <a:extLst>
              <a:ext uri="{FF2B5EF4-FFF2-40B4-BE49-F238E27FC236}">
                <a16:creationId xmlns:a16="http://schemas.microsoft.com/office/drawing/2014/main" id="{3F4C1637-A3DC-4B2B-8313-0F47BDCB98CA}"/>
              </a:ext>
            </a:extLst>
          </p:cNvPr>
          <p:cNvGrpSpPr/>
          <p:nvPr/>
        </p:nvGrpSpPr>
        <p:grpSpPr>
          <a:xfrm>
            <a:off x="10157865" y="5742540"/>
            <a:ext cx="948960" cy="740880"/>
            <a:chOff x="10157865" y="5742540"/>
            <a:chExt cx="948960" cy="740880"/>
          </a:xfrm>
        </p:grpSpPr>
        <mc:AlternateContent xmlns:mc="http://schemas.openxmlformats.org/markup-compatibility/2006" xmlns:p14="http://schemas.microsoft.com/office/powerpoint/2010/main">
          <mc:Choice Requires="p14">
            <p:contentPart p14:bwMode="auto" r:id="rId62">
              <p14:nvContentPartPr>
                <p14:cNvPr id="124" name="Ink 123">
                  <a:extLst>
                    <a:ext uri="{FF2B5EF4-FFF2-40B4-BE49-F238E27FC236}">
                      <a16:creationId xmlns:a16="http://schemas.microsoft.com/office/drawing/2014/main" id="{2F94B15A-6688-4CD0-BAB7-982FF8F31ABD}"/>
                    </a:ext>
                  </a:extLst>
                </p14:cNvPr>
                <p14:cNvContentPartPr/>
                <p14:nvPr/>
              </p14:nvContentPartPr>
              <p14:xfrm>
                <a:off x="10157865" y="5742540"/>
                <a:ext cx="948960" cy="740880"/>
              </p14:xfrm>
            </p:contentPart>
          </mc:Choice>
          <mc:Fallback xmlns="">
            <p:pic>
              <p:nvPicPr>
                <p:cNvPr id="124" name="Ink 123">
                  <a:extLst>
                    <a:ext uri="{FF2B5EF4-FFF2-40B4-BE49-F238E27FC236}">
                      <a16:creationId xmlns:a16="http://schemas.microsoft.com/office/drawing/2014/main" id="{2F94B15A-6688-4CD0-BAB7-982FF8F31ABD}"/>
                    </a:ext>
                  </a:extLst>
                </p:cNvPr>
                <p:cNvPicPr/>
                <p:nvPr/>
              </p:nvPicPr>
              <p:blipFill>
                <a:blip r:embed="rId63"/>
                <a:stretch>
                  <a:fillRect/>
                </a:stretch>
              </p:blipFill>
              <p:spPr>
                <a:xfrm>
                  <a:off x="10149225" y="5733540"/>
                  <a:ext cx="966600" cy="758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25" name="Ink 124">
                  <a:extLst>
                    <a:ext uri="{FF2B5EF4-FFF2-40B4-BE49-F238E27FC236}">
                      <a16:creationId xmlns:a16="http://schemas.microsoft.com/office/drawing/2014/main" id="{78F1CD32-6BDB-474B-8D6E-755481533ED1}"/>
                    </a:ext>
                  </a:extLst>
                </p14:cNvPr>
                <p14:cNvContentPartPr/>
                <p14:nvPr/>
              </p14:nvContentPartPr>
              <p14:xfrm>
                <a:off x="10238145" y="5945940"/>
                <a:ext cx="251280" cy="105120"/>
              </p14:xfrm>
            </p:contentPart>
          </mc:Choice>
          <mc:Fallback xmlns="">
            <p:pic>
              <p:nvPicPr>
                <p:cNvPr id="125" name="Ink 124">
                  <a:extLst>
                    <a:ext uri="{FF2B5EF4-FFF2-40B4-BE49-F238E27FC236}">
                      <a16:creationId xmlns:a16="http://schemas.microsoft.com/office/drawing/2014/main" id="{78F1CD32-6BDB-474B-8D6E-755481533ED1}"/>
                    </a:ext>
                  </a:extLst>
                </p:cNvPr>
                <p:cNvPicPr/>
                <p:nvPr/>
              </p:nvPicPr>
              <p:blipFill>
                <a:blip r:embed="rId65"/>
                <a:stretch>
                  <a:fillRect/>
                </a:stretch>
              </p:blipFill>
              <p:spPr>
                <a:xfrm>
                  <a:off x="10229505" y="5936940"/>
                  <a:ext cx="2689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26" name="Ink 125">
                  <a:extLst>
                    <a:ext uri="{FF2B5EF4-FFF2-40B4-BE49-F238E27FC236}">
                      <a16:creationId xmlns:a16="http://schemas.microsoft.com/office/drawing/2014/main" id="{0C48C682-5460-487E-9894-D32732017DB3}"/>
                    </a:ext>
                  </a:extLst>
                </p14:cNvPr>
                <p14:cNvContentPartPr/>
                <p14:nvPr/>
              </p14:nvContentPartPr>
              <p14:xfrm>
                <a:off x="10434705" y="5840100"/>
                <a:ext cx="46080" cy="43560"/>
              </p14:xfrm>
            </p:contentPart>
          </mc:Choice>
          <mc:Fallback xmlns="">
            <p:pic>
              <p:nvPicPr>
                <p:cNvPr id="126" name="Ink 125">
                  <a:extLst>
                    <a:ext uri="{FF2B5EF4-FFF2-40B4-BE49-F238E27FC236}">
                      <a16:creationId xmlns:a16="http://schemas.microsoft.com/office/drawing/2014/main" id="{0C48C682-5460-487E-9894-D32732017DB3}"/>
                    </a:ext>
                  </a:extLst>
                </p:cNvPr>
                <p:cNvPicPr/>
                <p:nvPr/>
              </p:nvPicPr>
              <p:blipFill>
                <a:blip r:embed="rId67"/>
                <a:stretch>
                  <a:fillRect/>
                </a:stretch>
              </p:blipFill>
              <p:spPr>
                <a:xfrm>
                  <a:off x="10426065" y="5831460"/>
                  <a:ext cx="637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27" name="Ink 126">
                  <a:extLst>
                    <a:ext uri="{FF2B5EF4-FFF2-40B4-BE49-F238E27FC236}">
                      <a16:creationId xmlns:a16="http://schemas.microsoft.com/office/drawing/2014/main" id="{8C985D4F-6DA5-4E15-AF7A-3903D6E4E8DE}"/>
                    </a:ext>
                  </a:extLst>
                </p14:cNvPr>
                <p14:cNvContentPartPr/>
                <p14:nvPr/>
              </p14:nvContentPartPr>
              <p14:xfrm>
                <a:off x="10463145" y="5849460"/>
                <a:ext cx="283320" cy="114840"/>
              </p14:xfrm>
            </p:contentPart>
          </mc:Choice>
          <mc:Fallback xmlns="">
            <p:pic>
              <p:nvPicPr>
                <p:cNvPr id="127" name="Ink 126">
                  <a:extLst>
                    <a:ext uri="{FF2B5EF4-FFF2-40B4-BE49-F238E27FC236}">
                      <a16:creationId xmlns:a16="http://schemas.microsoft.com/office/drawing/2014/main" id="{8C985D4F-6DA5-4E15-AF7A-3903D6E4E8DE}"/>
                    </a:ext>
                  </a:extLst>
                </p:cNvPr>
                <p:cNvPicPr/>
                <p:nvPr/>
              </p:nvPicPr>
              <p:blipFill>
                <a:blip r:embed="rId69"/>
                <a:stretch>
                  <a:fillRect/>
                </a:stretch>
              </p:blipFill>
              <p:spPr>
                <a:xfrm>
                  <a:off x="10454505" y="5840820"/>
                  <a:ext cx="3009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28" name="Ink 127">
                  <a:extLst>
                    <a:ext uri="{FF2B5EF4-FFF2-40B4-BE49-F238E27FC236}">
                      <a16:creationId xmlns:a16="http://schemas.microsoft.com/office/drawing/2014/main" id="{C227E930-23FB-41BF-98E4-C910B43F0F74}"/>
                    </a:ext>
                  </a:extLst>
                </p14:cNvPr>
                <p14:cNvContentPartPr/>
                <p14:nvPr/>
              </p14:nvContentPartPr>
              <p14:xfrm>
                <a:off x="10848345" y="6003540"/>
                <a:ext cx="157680" cy="83520"/>
              </p14:xfrm>
            </p:contentPart>
          </mc:Choice>
          <mc:Fallback xmlns="">
            <p:pic>
              <p:nvPicPr>
                <p:cNvPr id="128" name="Ink 127">
                  <a:extLst>
                    <a:ext uri="{FF2B5EF4-FFF2-40B4-BE49-F238E27FC236}">
                      <a16:creationId xmlns:a16="http://schemas.microsoft.com/office/drawing/2014/main" id="{C227E930-23FB-41BF-98E4-C910B43F0F74}"/>
                    </a:ext>
                  </a:extLst>
                </p:cNvPr>
                <p:cNvPicPr/>
                <p:nvPr/>
              </p:nvPicPr>
              <p:blipFill>
                <a:blip r:embed="rId71"/>
                <a:stretch>
                  <a:fillRect/>
                </a:stretch>
              </p:blipFill>
              <p:spPr>
                <a:xfrm>
                  <a:off x="10839345" y="5994900"/>
                  <a:ext cx="1753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29" name="Ink 128">
                  <a:extLst>
                    <a:ext uri="{FF2B5EF4-FFF2-40B4-BE49-F238E27FC236}">
                      <a16:creationId xmlns:a16="http://schemas.microsoft.com/office/drawing/2014/main" id="{F77CF2D2-E9BA-4EF7-8F6E-C7890BB9A634}"/>
                    </a:ext>
                  </a:extLst>
                </p14:cNvPr>
                <p14:cNvContentPartPr/>
                <p14:nvPr/>
              </p14:nvContentPartPr>
              <p14:xfrm>
                <a:off x="10460265" y="6103620"/>
                <a:ext cx="193320" cy="78120"/>
              </p14:xfrm>
            </p:contentPart>
          </mc:Choice>
          <mc:Fallback xmlns="">
            <p:pic>
              <p:nvPicPr>
                <p:cNvPr id="129" name="Ink 128">
                  <a:extLst>
                    <a:ext uri="{FF2B5EF4-FFF2-40B4-BE49-F238E27FC236}">
                      <a16:creationId xmlns:a16="http://schemas.microsoft.com/office/drawing/2014/main" id="{F77CF2D2-E9BA-4EF7-8F6E-C7890BB9A634}"/>
                    </a:ext>
                  </a:extLst>
                </p:cNvPr>
                <p:cNvPicPr/>
                <p:nvPr/>
              </p:nvPicPr>
              <p:blipFill>
                <a:blip r:embed="rId73"/>
                <a:stretch>
                  <a:fillRect/>
                </a:stretch>
              </p:blipFill>
              <p:spPr>
                <a:xfrm>
                  <a:off x="10451265" y="6094620"/>
                  <a:ext cx="210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30" name="Ink 129">
                  <a:extLst>
                    <a:ext uri="{FF2B5EF4-FFF2-40B4-BE49-F238E27FC236}">
                      <a16:creationId xmlns:a16="http://schemas.microsoft.com/office/drawing/2014/main" id="{38CE1E47-60AB-499D-9C68-F7ECD011EA2A}"/>
                    </a:ext>
                  </a:extLst>
                </p14:cNvPr>
                <p14:cNvContentPartPr/>
                <p14:nvPr/>
              </p14:nvContentPartPr>
              <p14:xfrm>
                <a:off x="10663305" y="6205860"/>
                <a:ext cx="27360" cy="143280"/>
              </p14:xfrm>
            </p:contentPart>
          </mc:Choice>
          <mc:Fallback xmlns="">
            <p:pic>
              <p:nvPicPr>
                <p:cNvPr id="130" name="Ink 129">
                  <a:extLst>
                    <a:ext uri="{FF2B5EF4-FFF2-40B4-BE49-F238E27FC236}">
                      <a16:creationId xmlns:a16="http://schemas.microsoft.com/office/drawing/2014/main" id="{38CE1E47-60AB-499D-9C68-F7ECD011EA2A}"/>
                    </a:ext>
                  </a:extLst>
                </p:cNvPr>
                <p:cNvPicPr/>
                <p:nvPr/>
              </p:nvPicPr>
              <p:blipFill>
                <a:blip r:embed="rId75"/>
                <a:stretch>
                  <a:fillRect/>
                </a:stretch>
              </p:blipFill>
              <p:spPr>
                <a:xfrm>
                  <a:off x="10654305" y="6196860"/>
                  <a:ext cx="450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31" name="Ink 130">
                  <a:extLst>
                    <a:ext uri="{FF2B5EF4-FFF2-40B4-BE49-F238E27FC236}">
                      <a16:creationId xmlns:a16="http://schemas.microsoft.com/office/drawing/2014/main" id="{F8C266BD-F9FC-4319-873E-F998D8122EF5}"/>
                    </a:ext>
                  </a:extLst>
                </p14:cNvPr>
                <p14:cNvContentPartPr/>
                <p14:nvPr/>
              </p14:nvContentPartPr>
              <p14:xfrm>
                <a:off x="10768425" y="5886900"/>
                <a:ext cx="49680" cy="95400"/>
              </p14:xfrm>
            </p:contentPart>
          </mc:Choice>
          <mc:Fallback xmlns="">
            <p:pic>
              <p:nvPicPr>
                <p:cNvPr id="131" name="Ink 130">
                  <a:extLst>
                    <a:ext uri="{FF2B5EF4-FFF2-40B4-BE49-F238E27FC236}">
                      <a16:creationId xmlns:a16="http://schemas.microsoft.com/office/drawing/2014/main" id="{F8C266BD-F9FC-4319-873E-F998D8122EF5}"/>
                    </a:ext>
                  </a:extLst>
                </p:cNvPr>
                <p:cNvPicPr/>
                <p:nvPr/>
              </p:nvPicPr>
              <p:blipFill>
                <a:blip r:embed="rId77"/>
                <a:stretch>
                  <a:fillRect/>
                </a:stretch>
              </p:blipFill>
              <p:spPr>
                <a:xfrm>
                  <a:off x="10759785" y="5878260"/>
                  <a:ext cx="67320" cy="11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133" name="Ink 132">
                <a:extLst>
                  <a:ext uri="{FF2B5EF4-FFF2-40B4-BE49-F238E27FC236}">
                    <a16:creationId xmlns:a16="http://schemas.microsoft.com/office/drawing/2014/main" id="{5E85F70E-05CC-4549-BA10-2FC33DA22CF0}"/>
                  </a:ext>
                </a:extLst>
              </p14:cNvPr>
              <p14:cNvContentPartPr/>
              <p14:nvPr/>
            </p14:nvContentPartPr>
            <p14:xfrm>
              <a:off x="11162265" y="5599980"/>
              <a:ext cx="251280" cy="392040"/>
            </p14:xfrm>
          </p:contentPart>
        </mc:Choice>
        <mc:Fallback xmlns="">
          <p:pic>
            <p:nvPicPr>
              <p:cNvPr id="133" name="Ink 132">
                <a:extLst>
                  <a:ext uri="{FF2B5EF4-FFF2-40B4-BE49-F238E27FC236}">
                    <a16:creationId xmlns:a16="http://schemas.microsoft.com/office/drawing/2014/main" id="{5E85F70E-05CC-4549-BA10-2FC33DA22CF0}"/>
                  </a:ext>
                </a:extLst>
              </p:cNvPr>
              <p:cNvPicPr/>
              <p:nvPr/>
            </p:nvPicPr>
            <p:blipFill>
              <a:blip r:embed="rId79"/>
              <a:stretch>
                <a:fillRect/>
              </a:stretch>
            </p:blipFill>
            <p:spPr>
              <a:xfrm>
                <a:off x="11153625" y="5591340"/>
                <a:ext cx="26892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34" name="Ink 133">
                <a:extLst>
                  <a:ext uri="{FF2B5EF4-FFF2-40B4-BE49-F238E27FC236}">
                    <a16:creationId xmlns:a16="http://schemas.microsoft.com/office/drawing/2014/main" id="{1EC2BD58-6AA7-4D12-AB40-0F18D9870D16}"/>
                  </a:ext>
                </a:extLst>
              </p14:cNvPr>
              <p14:cNvContentPartPr/>
              <p14:nvPr/>
            </p14:nvContentPartPr>
            <p14:xfrm>
              <a:off x="11219145" y="6259500"/>
              <a:ext cx="13680" cy="9000"/>
            </p14:xfrm>
          </p:contentPart>
        </mc:Choice>
        <mc:Fallback xmlns="">
          <p:pic>
            <p:nvPicPr>
              <p:cNvPr id="134" name="Ink 133">
                <a:extLst>
                  <a:ext uri="{FF2B5EF4-FFF2-40B4-BE49-F238E27FC236}">
                    <a16:creationId xmlns:a16="http://schemas.microsoft.com/office/drawing/2014/main" id="{1EC2BD58-6AA7-4D12-AB40-0F18D9870D16}"/>
                  </a:ext>
                </a:extLst>
              </p:cNvPr>
              <p:cNvPicPr/>
              <p:nvPr/>
            </p:nvPicPr>
            <p:blipFill>
              <a:blip r:embed="rId81"/>
              <a:stretch>
                <a:fillRect/>
              </a:stretch>
            </p:blipFill>
            <p:spPr>
              <a:xfrm>
                <a:off x="11210145" y="6250860"/>
                <a:ext cx="313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35" name="Ink 134">
                <a:extLst>
                  <a:ext uri="{FF2B5EF4-FFF2-40B4-BE49-F238E27FC236}">
                    <a16:creationId xmlns:a16="http://schemas.microsoft.com/office/drawing/2014/main" id="{EF6BD9EA-A09E-42B9-9924-155A8FCEF370}"/>
                  </a:ext>
                </a:extLst>
              </p14:cNvPr>
              <p14:cNvContentPartPr/>
              <p14:nvPr/>
            </p14:nvContentPartPr>
            <p14:xfrm>
              <a:off x="9764745" y="5770620"/>
              <a:ext cx="186480" cy="271440"/>
            </p14:xfrm>
          </p:contentPart>
        </mc:Choice>
        <mc:Fallback xmlns="">
          <p:pic>
            <p:nvPicPr>
              <p:cNvPr id="135" name="Ink 134">
                <a:extLst>
                  <a:ext uri="{FF2B5EF4-FFF2-40B4-BE49-F238E27FC236}">
                    <a16:creationId xmlns:a16="http://schemas.microsoft.com/office/drawing/2014/main" id="{EF6BD9EA-A09E-42B9-9924-155A8FCEF370}"/>
                  </a:ext>
                </a:extLst>
              </p:cNvPr>
              <p:cNvPicPr/>
              <p:nvPr/>
            </p:nvPicPr>
            <p:blipFill>
              <a:blip r:embed="rId83"/>
              <a:stretch>
                <a:fillRect/>
              </a:stretch>
            </p:blipFill>
            <p:spPr>
              <a:xfrm>
                <a:off x="9755745" y="5761620"/>
                <a:ext cx="20412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6" name="Ink 135">
                <a:extLst>
                  <a:ext uri="{FF2B5EF4-FFF2-40B4-BE49-F238E27FC236}">
                    <a16:creationId xmlns:a16="http://schemas.microsoft.com/office/drawing/2014/main" id="{780EDBC6-E913-467B-B7F4-0D5F8D4F5F1B}"/>
                  </a:ext>
                </a:extLst>
              </p14:cNvPr>
              <p14:cNvContentPartPr/>
              <p14:nvPr/>
            </p14:nvContentPartPr>
            <p14:xfrm>
              <a:off x="9871665" y="6210540"/>
              <a:ext cx="13680" cy="17280"/>
            </p14:xfrm>
          </p:contentPart>
        </mc:Choice>
        <mc:Fallback xmlns="">
          <p:pic>
            <p:nvPicPr>
              <p:cNvPr id="136" name="Ink 135">
                <a:extLst>
                  <a:ext uri="{FF2B5EF4-FFF2-40B4-BE49-F238E27FC236}">
                    <a16:creationId xmlns:a16="http://schemas.microsoft.com/office/drawing/2014/main" id="{780EDBC6-E913-467B-B7F4-0D5F8D4F5F1B}"/>
                  </a:ext>
                </a:extLst>
              </p:cNvPr>
              <p:cNvPicPr/>
              <p:nvPr/>
            </p:nvPicPr>
            <p:blipFill>
              <a:blip r:embed="rId85"/>
              <a:stretch>
                <a:fillRect/>
              </a:stretch>
            </p:blipFill>
            <p:spPr>
              <a:xfrm>
                <a:off x="9862665" y="6201540"/>
                <a:ext cx="31320" cy="34920"/>
              </a:xfrm>
              <a:prstGeom prst="rect">
                <a:avLst/>
              </a:prstGeom>
            </p:spPr>
          </p:pic>
        </mc:Fallback>
      </mc:AlternateContent>
    </p:spTree>
    <p:extLst>
      <p:ext uri="{BB962C8B-B14F-4D97-AF65-F5344CB8AC3E}">
        <p14:creationId xmlns:p14="http://schemas.microsoft.com/office/powerpoint/2010/main" val="381063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250" fill="hold"/>
                                        <p:tgtEl>
                                          <p:spTgt spid="85"/>
                                        </p:tgtEl>
                                        <p:attrNameLst>
                                          <p:attrName>drawProgress</p:attrName>
                                        </p:attrNameLst>
                                      </p:cBhvr>
                                      <p:tavLst>
                                        <p:tav tm="0">
                                          <p:val>
                                            <p:fltVal val="0"/>
                                          </p:val>
                                        </p:tav>
                                        <p:tav tm="100000">
                                          <p:val>
                                            <p:fltVal val="1"/>
                                          </p:val>
                                        </p:tav>
                                      </p:tavLst>
                                    </p:anim>
                                  </p:childTnLst>
                                </p:cTn>
                              </p:par>
                            </p:childTnLst>
                          </p:cTn>
                        </p:par>
                        <p:par>
                          <p:cTn id="8" fill="hold">
                            <p:stCondLst>
                              <p:cond delay="250"/>
                            </p:stCondLst>
                            <p:childTnLst>
                              <p:par>
                                <p:cTn id="9" presetID="63" presetClass="entr" presetSubtype="0" fill="hold"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p:cTn id="11" dur="500" fill="hold"/>
                                        <p:tgtEl>
                                          <p:spTgt spid="76"/>
                                        </p:tgtEl>
                                        <p:attrNameLst>
                                          <p:attrName>drawProgress</p:attrName>
                                        </p:attrNameLst>
                                      </p:cBhvr>
                                      <p:tavLst>
                                        <p:tav tm="0">
                                          <p:val>
                                            <p:fltVal val="0"/>
                                          </p:val>
                                        </p:tav>
                                        <p:tav tm="100000">
                                          <p:val>
                                            <p:fltVal val="1"/>
                                          </p:val>
                                        </p:tav>
                                      </p:tavLst>
                                    </p:anim>
                                  </p:childTnLst>
                                </p:cTn>
                              </p:par>
                            </p:childTnLst>
                          </p:cTn>
                        </p:par>
                        <p:par>
                          <p:cTn id="12" fill="hold">
                            <p:stCondLst>
                              <p:cond delay="750"/>
                            </p:stCondLst>
                            <p:childTnLst>
                              <p:par>
                                <p:cTn id="13" presetID="63" presetClass="entr" presetSubtype="0" fill="hold" nodeType="after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p:cTn id="15" dur="250" fill="hold"/>
                                        <p:tgtEl>
                                          <p:spTgt spid="80"/>
                                        </p:tgtEl>
                                        <p:attrNameLst>
                                          <p:attrName>drawProgress</p:attrName>
                                        </p:attrNameLst>
                                      </p:cBhvr>
                                      <p:tavLst>
                                        <p:tav tm="0">
                                          <p:val>
                                            <p:fltVal val="0"/>
                                          </p:val>
                                        </p:tav>
                                        <p:tav tm="100000">
                                          <p:val>
                                            <p:fltVal val="1"/>
                                          </p:val>
                                        </p:tav>
                                      </p:tavLst>
                                    </p:anim>
                                  </p:childTnLst>
                                </p:cTn>
                              </p:par>
                            </p:childTnLst>
                          </p:cTn>
                        </p:par>
                        <p:par>
                          <p:cTn id="16" fill="hold">
                            <p:stCondLst>
                              <p:cond delay="1000"/>
                            </p:stCondLst>
                            <p:childTnLst>
                              <p:par>
                                <p:cTn id="17" presetID="63" presetClass="entr" presetSubtype="0"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 calcmode="lin" valueType="num">
                                      <p:cBhvr>
                                        <p:cTn id="19" dur="250" fill="hold"/>
                                        <p:tgtEl>
                                          <p:spTgt spid="81"/>
                                        </p:tgtEl>
                                        <p:attrNameLst>
                                          <p:attrName>drawProgress</p:attrName>
                                        </p:attrNameLst>
                                      </p:cBhvr>
                                      <p:tavLst>
                                        <p:tav tm="0">
                                          <p:val>
                                            <p:fltVal val="0"/>
                                          </p:val>
                                        </p:tav>
                                        <p:tav tm="100000">
                                          <p:val>
                                            <p:fltVal val="1"/>
                                          </p:val>
                                        </p:tav>
                                      </p:tavLst>
                                    </p:anim>
                                  </p:childTnLst>
                                </p:cTn>
                              </p:par>
                            </p:childTnLst>
                          </p:cTn>
                        </p:par>
                        <p:par>
                          <p:cTn id="20" fill="hold">
                            <p:stCondLst>
                              <p:cond delay="1250"/>
                            </p:stCondLst>
                            <p:childTnLst>
                              <p:par>
                                <p:cTn id="21" presetID="63" presetClass="entr" presetSubtype="0" fill="hold" nodeType="afterEffect">
                                  <p:stCondLst>
                                    <p:cond delay="0"/>
                                  </p:stCondLst>
                                  <p:childTnLst>
                                    <p:set>
                                      <p:cBhvr>
                                        <p:cTn id="22" dur="1" fill="hold">
                                          <p:stCondLst>
                                            <p:cond delay="0"/>
                                          </p:stCondLst>
                                        </p:cTn>
                                        <p:tgtEl>
                                          <p:spTgt spid="83"/>
                                        </p:tgtEl>
                                        <p:attrNameLst>
                                          <p:attrName>style.visibility</p:attrName>
                                        </p:attrNameLst>
                                      </p:cBhvr>
                                      <p:to>
                                        <p:strVal val="visible"/>
                                      </p:to>
                                    </p:set>
                                    <p:anim calcmode="lin" valueType="num">
                                      <p:cBhvr>
                                        <p:cTn id="23" dur="500" fill="hold"/>
                                        <p:tgtEl>
                                          <p:spTgt spid="83"/>
                                        </p:tgtEl>
                                        <p:attrNameLst>
                                          <p:attrName>drawProgress</p:attrName>
                                        </p:attrNameLst>
                                      </p:cBhvr>
                                      <p:tavLst>
                                        <p:tav tm="0">
                                          <p:val>
                                            <p:fltVal val="0"/>
                                          </p:val>
                                        </p:tav>
                                        <p:tav tm="100000">
                                          <p:val>
                                            <p:fltVal val="1"/>
                                          </p:val>
                                        </p:tav>
                                      </p:tavLst>
                                    </p:anim>
                                  </p:childTnLst>
                                </p:cTn>
                              </p:par>
                            </p:childTnLst>
                          </p:cTn>
                        </p:par>
                        <p:par>
                          <p:cTn id="24" fill="hold">
                            <p:stCondLst>
                              <p:cond delay="1750"/>
                            </p:stCondLst>
                            <p:childTnLst>
                              <p:par>
                                <p:cTn id="25" presetID="63" presetClass="entr" presetSubtype="0" fill="hold" nodeType="afterEffect">
                                  <p:stCondLst>
                                    <p:cond delay="0"/>
                                  </p:stCondLst>
                                  <p:childTnLst>
                                    <p:set>
                                      <p:cBhvr>
                                        <p:cTn id="26" dur="1" fill="hold">
                                          <p:stCondLst>
                                            <p:cond delay="0"/>
                                          </p:stCondLst>
                                        </p:cTn>
                                        <p:tgtEl>
                                          <p:spTgt spid="86"/>
                                        </p:tgtEl>
                                        <p:attrNameLst>
                                          <p:attrName>style.visibility</p:attrName>
                                        </p:attrNameLst>
                                      </p:cBhvr>
                                      <p:to>
                                        <p:strVal val="visible"/>
                                      </p:to>
                                    </p:set>
                                    <p:anim calcmode="lin" valueType="num">
                                      <p:cBhvr>
                                        <p:cTn id="27" dur="250" fill="hold"/>
                                        <p:tgtEl>
                                          <p:spTgt spid="86"/>
                                        </p:tgtEl>
                                        <p:attrNameLst>
                                          <p:attrName>drawProgress</p:attrName>
                                        </p:attrNameLst>
                                      </p:cBhvr>
                                      <p:tavLst>
                                        <p:tav tm="0">
                                          <p:val>
                                            <p:fltVal val="0"/>
                                          </p:val>
                                        </p:tav>
                                        <p:tav tm="100000">
                                          <p:val>
                                            <p:fltVal val="1"/>
                                          </p:val>
                                        </p:tav>
                                      </p:tavLst>
                                    </p:anim>
                                  </p:childTnLst>
                                </p:cTn>
                              </p:par>
                            </p:childTnLst>
                          </p:cTn>
                        </p:par>
                        <p:par>
                          <p:cTn id="28" fill="hold">
                            <p:stCondLst>
                              <p:cond delay="2000"/>
                            </p:stCondLst>
                            <p:childTnLst>
                              <p:par>
                                <p:cTn id="29" presetID="63" presetClass="entr" presetSubtype="0" fill="hold"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p:cTn id="31" dur="250" fill="hold"/>
                                        <p:tgtEl>
                                          <p:spTgt spid="88"/>
                                        </p:tgtEl>
                                        <p:attrNameLst>
                                          <p:attrName>drawProgress</p:attrName>
                                        </p:attrNameLst>
                                      </p:cBhvr>
                                      <p:tavLst>
                                        <p:tav tm="0">
                                          <p:val>
                                            <p:fltVal val="0"/>
                                          </p:val>
                                        </p:tav>
                                        <p:tav tm="100000">
                                          <p:val>
                                            <p:fltVal val="1"/>
                                          </p:val>
                                        </p:tav>
                                      </p:tavLst>
                                    </p:anim>
                                  </p:childTnLst>
                                </p:cTn>
                              </p:par>
                            </p:childTnLst>
                          </p:cTn>
                        </p:par>
                        <p:par>
                          <p:cTn id="32" fill="hold">
                            <p:stCondLst>
                              <p:cond delay="2250"/>
                            </p:stCondLst>
                            <p:childTnLst>
                              <p:par>
                                <p:cTn id="33" presetID="63" presetClass="entr" presetSubtype="0" fill="hold" nodeType="afterEffect">
                                  <p:stCondLst>
                                    <p:cond delay="0"/>
                                  </p:stCondLst>
                                  <p:childTnLst>
                                    <p:set>
                                      <p:cBhvr>
                                        <p:cTn id="34" dur="1" fill="hold">
                                          <p:stCondLst>
                                            <p:cond delay="0"/>
                                          </p:stCondLst>
                                        </p:cTn>
                                        <p:tgtEl>
                                          <p:spTgt spid="101"/>
                                        </p:tgtEl>
                                        <p:attrNameLst>
                                          <p:attrName>style.visibility</p:attrName>
                                        </p:attrNameLst>
                                      </p:cBhvr>
                                      <p:to>
                                        <p:strVal val="visible"/>
                                      </p:to>
                                    </p:set>
                                    <p:anim calcmode="lin" valueType="num">
                                      <p:cBhvr>
                                        <p:cTn id="35" dur="250" fill="hold"/>
                                        <p:tgtEl>
                                          <p:spTgt spid="101"/>
                                        </p:tgtEl>
                                        <p:attrNameLst>
                                          <p:attrName>drawProgress</p:attrName>
                                        </p:attrNameLst>
                                      </p:cBhvr>
                                      <p:tavLst>
                                        <p:tav tm="0">
                                          <p:val>
                                            <p:fltVal val="0"/>
                                          </p:val>
                                        </p:tav>
                                        <p:tav tm="100000">
                                          <p:val>
                                            <p:fltVal val="1"/>
                                          </p:val>
                                        </p:tav>
                                      </p:tavLst>
                                    </p:anim>
                                  </p:childTnLst>
                                </p:cTn>
                              </p:par>
                            </p:childTnLst>
                          </p:cTn>
                        </p:par>
                        <p:par>
                          <p:cTn id="36" fill="hold">
                            <p:stCondLst>
                              <p:cond delay="2500"/>
                            </p:stCondLst>
                            <p:childTnLst>
                              <p:par>
                                <p:cTn id="37" presetID="63" presetClass="entr" presetSubtype="0" fill="hold" nodeType="after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p:cTn id="39" dur="500" fill="hold"/>
                                        <p:tgtEl>
                                          <p:spTgt spid="100"/>
                                        </p:tgtEl>
                                        <p:attrNameLst>
                                          <p:attrName>drawProgress</p:attrName>
                                        </p:attrNameLst>
                                      </p:cBhvr>
                                      <p:tavLst>
                                        <p:tav tm="0">
                                          <p:val>
                                            <p:fltVal val="0"/>
                                          </p:val>
                                        </p:tav>
                                        <p:tav tm="100000">
                                          <p:val>
                                            <p:fltVal val="1"/>
                                          </p:val>
                                        </p:tav>
                                      </p:tavLst>
                                    </p:anim>
                                  </p:childTnLst>
                                </p:cTn>
                              </p:par>
                            </p:childTnLst>
                          </p:cTn>
                        </p:par>
                        <p:par>
                          <p:cTn id="40" fill="hold">
                            <p:stCondLst>
                              <p:cond delay="3000"/>
                            </p:stCondLst>
                            <p:childTnLst>
                              <p:par>
                                <p:cTn id="41" presetID="63" presetClass="entr" presetSubtype="0"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2000" fill="hold"/>
                                        <p:tgtEl>
                                          <p:spTgt spid="121"/>
                                        </p:tgtEl>
                                        <p:attrNameLst>
                                          <p:attrName>drawProgress</p:attrName>
                                        </p:attrNameLst>
                                      </p:cBhvr>
                                      <p:tavLst>
                                        <p:tav tm="0">
                                          <p:val>
                                            <p:fltVal val="0"/>
                                          </p:val>
                                        </p:tav>
                                        <p:tav tm="100000">
                                          <p:val>
                                            <p:fltVal val="1"/>
                                          </p:val>
                                        </p:tav>
                                      </p:tavLst>
                                    </p:anim>
                                  </p:childTnLst>
                                </p:cTn>
                              </p:par>
                            </p:childTnLst>
                          </p:cTn>
                        </p:par>
                        <p:par>
                          <p:cTn id="44" fill="hold">
                            <p:stCondLst>
                              <p:cond delay="5000"/>
                            </p:stCondLst>
                            <p:childTnLst>
                              <p:par>
                                <p:cTn id="45" presetID="63" presetClass="entr" presetSubtype="0" fill="hold" nodeType="afterEffect">
                                  <p:stCondLst>
                                    <p:cond delay="0"/>
                                  </p:stCondLst>
                                  <p:childTnLst>
                                    <p:set>
                                      <p:cBhvr>
                                        <p:cTn id="46" dur="1" fill="hold">
                                          <p:stCondLst>
                                            <p:cond delay="0"/>
                                          </p:stCondLst>
                                        </p:cTn>
                                        <p:tgtEl>
                                          <p:spTgt spid="135"/>
                                        </p:tgtEl>
                                        <p:attrNameLst>
                                          <p:attrName>style.visibility</p:attrName>
                                        </p:attrNameLst>
                                      </p:cBhvr>
                                      <p:to>
                                        <p:strVal val="visible"/>
                                      </p:to>
                                    </p:set>
                                    <p:anim calcmode="lin" valueType="num">
                                      <p:cBhvr>
                                        <p:cTn id="47" dur="250" fill="hold"/>
                                        <p:tgtEl>
                                          <p:spTgt spid="135"/>
                                        </p:tgtEl>
                                        <p:attrNameLst>
                                          <p:attrName>drawProgress</p:attrName>
                                        </p:attrNameLst>
                                      </p:cBhvr>
                                      <p:tavLst>
                                        <p:tav tm="0">
                                          <p:val>
                                            <p:fltVal val="0"/>
                                          </p:val>
                                        </p:tav>
                                        <p:tav tm="100000">
                                          <p:val>
                                            <p:fltVal val="1"/>
                                          </p:val>
                                        </p:tav>
                                      </p:tavLst>
                                    </p:anim>
                                  </p:childTnLst>
                                </p:cTn>
                              </p:par>
                            </p:childTnLst>
                          </p:cTn>
                        </p:par>
                        <p:par>
                          <p:cTn id="48" fill="hold">
                            <p:stCondLst>
                              <p:cond delay="5250"/>
                            </p:stCondLst>
                            <p:childTnLst>
                              <p:par>
                                <p:cTn id="49" presetID="63" presetClass="entr" presetSubtype="0" fill="hold" nodeType="afterEffect">
                                  <p:stCondLst>
                                    <p:cond delay="0"/>
                                  </p:stCondLst>
                                  <p:childTnLst>
                                    <p:set>
                                      <p:cBhvr>
                                        <p:cTn id="50" dur="1" fill="hold">
                                          <p:stCondLst>
                                            <p:cond delay="0"/>
                                          </p:stCondLst>
                                        </p:cTn>
                                        <p:tgtEl>
                                          <p:spTgt spid="132"/>
                                        </p:tgtEl>
                                        <p:attrNameLst>
                                          <p:attrName>style.visibility</p:attrName>
                                        </p:attrNameLst>
                                      </p:cBhvr>
                                      <p:to>
                                        <p:strVal val="visible"/>
                                      </p:to>
                                    </p:set>
                                    <p:anim calcmode="lin" valueType="num">
                                      <p:cBhvr>
                                        <p:cTn id="51" dur="2000" fill="hold"/>
                                        <p:tgtEl>
                                          <p:spTgt spid="132"/>
                                        </p:tgtEl>
                                        <p:attrNameLst>
                                          <p:attrName>drawProgress</p:attrName>
                                        </p:attrNameLst>
                                      </p:cBhvr>
                                      <p:tavLst>
                                        <p:tav tm="0">
                                          <p:val>
                                            <p:fltVal val="0"/>
                                          </p:val>
                                        </p:tav>
                                        <p:tav tm="100000">
                                          <p:val>
                                            <p:fltVal val="1"/>
                                          </p:val>
                                        </p:tav>
                                      </p:tavLst>
                                    </p:anim>
                                  </p:childTnLst>
                                </p:cTn>
                              </p:par>
                            </p:childTnLst>
                          </p:cTn>
                        </p:par>
                        <p:par>
                          <p:cTn id="52" fill="hold">
                            <p:stCondLst>
                              <p:cond delay="7250"/>
                            </p:stCondLst>
                            <p:childTnLst>
                              <p:par>
                                <p:cTn id="53" presetID="63" presetClass="entr" presetSubtype="0" fill="hold" nodeType="afterEffect">
                                  <p:stCondLst>
                                    <p:cond delay="0"/>
                                  </p:stCondLst>
                                  <p:childTnLst>
                                    <p:set>
                                      <p:cBhvr>
                                        <p:cTn id="54" dur="1" fill="hold">
                                          <p:stCondLst>
                                            <p:cond delay="0"/>
                                          </p:stCondLst>
                                        </p:cTn>
                                        <p:tgtEl>
                                          <p:spTgt spid="133"/>
                                        </p:tgtEl>
                                        <p:attrNameLst>
                                          <p:attrName>style.visibility</p:attrName>
                                        </p:attrNameLst>
                                      </p:cBhvr>
                                      <p:to>
                                        <p:strVal val="visible"/>
                                      </p:to>
                                    </p:set>
                                    <p:anim calcmode="lin" valueType="num">
                                      <p:cBhvr>
                                        <p:cTn id="55" dur="500" fill="hold"/>
                                        <p:tgtEl>
                                          <p:spTgt spid="133"/>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73" name="Rectangle 72">
            <a:extLst>
              <a:ext uri="{FF2B5EF4-FFF2-40B4-BE49-F238E27FC236}">
                <a16:creationId xmlns:a16="http://schemas.microsoft.com/office/drawing/2014/main" id="{854DEE1C-7FD6-4FA0-A96A-BDF952F1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D88A53-8350-440C-8211-AE8629EC3538}"/>
              </a:ext>
            </a:extLst>
          </p:cNvPr>
          <p:cNvSpPr>
            <a:spLocks noGrp="1"/>
          </p:cNvSpPr>
          <p:nvPr>
            <p:ph type="title"/>
          </p:nvPr>
        </p:nvSpPr>
        <p:spPr>
          <a:xfrm>
            <a:off x="1524000" y="4341652"/>
            <a:ext cx="9144000" cy="1193138"/>
          </a:xfrm>
        </p:spPr>
        <p:txBody>
          <a:bodyPr vert="horz" lIns="91440" tIns="45720" rIns="91440" bIns="45720" rtlCol="0" anchor="b">
            <a:normAutofit/>
          </a:bodyPr>
          <a:lstStyle/>
          <a:p>
            <a:pPr algn="ctr"/>
            <a:r>
              <a:rPr lang="en-US" sz="4800" dirty="0"/>
              <a:t>End</a:t>
            </a:r>
          </a:p>
        </p:txBody>
      </p:sp>
      <p:pic>
        <p:nvPicPr>
          <p:cNvPr id="5122" name="Picture 2" descr="David Gordon Green Almost Reshot the Original Halloween Ending – /Film">
            <a:extLst>
              <a:ext uri="{FF2B5EF4-FFF2-40B4-BE49-F238E27FC236}">
                <a16:creationId xmlns:a16="http://schemas.microsoft.com/office/drawing/2014/main" id="{DFFE54A1-EF69-444B-8119-11CD79E797F5}"/>
              </a:ext>
            </a:extLst>
          </p:cNvPr>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034" r="2" b="2"/>
          <a:stretch/>
        </p:blipFill>
        <p:spPr bwMode="auto">
          <a:xfrm>
            <a:off x="1690046" y="386205"/>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A35B7FCF-0116-482F-B68D-B951662D5024}"/>
              </a:ext>
            </a:extLst>
          </p:cNvPr>
          <p:cNvGrpSpPr/>
          <p:nvPr/>
        </p:nvGrpSpPr>
        <p:grpSpPr>
          <a:xfrm>
            <a:off x="2796945" y="2556900"/>
            <a:ext cx="1311120" cy="212400"/>
            <a:chOff x="2796945" y="2556900"/>
            <a:chExt cx="1311120" cy="21240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1959ED7F-9E47-466E-A94D-72CBA76606D3}"/>
                    </a:ext>
                  </a:extLst>
                </p14:cNvPr>
                <p14:cNvContentPartPr/>
                <p14:nvPr/>
              </p14:nvContentPartPr>
              <p14:xfrm>
                <a:off x="2796945" y="2556900"/>
                <a:ext cx="1073520" cy="212400"/>
              </p14:xfrm>
            </p:contentPart>
          </mc:Choice>
          <mc:Fallback xmlns="">
            <p:pic>
              <p:nvPicPr>
                <p:cNvPr id="4" name="Ink 3">
                  <a:extLst>
                    <a:ext uri="{FF2B5EF4-FFF2-40B4-BE49-F238E27FC236}">
                      <a16:creationId xmlns:a16="http://schemas.microsoft.com/office/drawing/2014/main" id="{1959ED7F-9E47-466E-A94D-72CBA76606D3}"/>
                    </a:ext>
                  </a:extLst>
                </p:cNvPr>
                <p:cNvPicPr/>
                <p:nvPr/>
              </p:nvPicPr>
              <p:blipFill>
                <a:blip r:embed="rId5"/>
                <a:stretch>
                  <a:fillRect/>
                </a:stretch>
              </p:blipFill>
              <p:spPr>
                <a:xfrm>
                  <a:off x="2787945" y="2547900"/>
                  <a:ext cx="10911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5685AEE2-27EE-484A-B465-0C5824860DDE}"/>
                    </a:ext>
                  </a:extLst>
                </p14:cNvPr>
                <p14:cNvContentPartPr/>
                <p14:nvPr/>
              </p14:nvContentPartPr>
              <p14:xfrm>
                <a:off x="3890625" y="2639700"/>
                <a:ext cx="217440" cy="93960"/>
              </p14:xfrm>
            </p:contentPart>
          </mc:Choice>
          <mc:Fallback xmlns="">
            <p:pic>
              <p:nvPicPr>
                <p:cNvPr id="5" name="Ink 4">
                  <a:extLst>
                    <a:ext uri="{FF2B5EF4-FFF2-40B4-BE49-F238E27FC236}">
                      <a16:creationId xmlns:a16="http://schemas.microsoft.com/office/drawing/2014/main" id="{5685AEE2-27EE-484A-B465-0C5824860DDE}"/>
                    </a:ext>
                  </a:extLst>
                </p:cNvPr>
                <p:cNvPicPr/>
                <p:nvPr/>
              </p:nvPicPr>
              <p:blipFill>
                <a:blip r:embed="rId7"/>
                <a:stretch>
                  <a:fillRect/>
                </a:stretch>
              </p:blipFill>
              <p:spPr>
                <a:xfrm>
                  <a:off x="3881985" y="2631060"/>
                  <a:ext cx="2350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97AA426B-AC68-4E1F-99E4-C0258AF234CB}"/>
                    </a:ext>
                  </a:extLst>
                </p14:cNvPr>
                <p14:cNvContentPartPr/>
                <p14:nvPr/>
              </p14:nvContentPartPr>
              <p14:xfrm>
                <a:off x="3774705" y="2584620"/>
                <a:ext cx="360" cy="10080"/>
              </p14:xfrm>
            </p:contentPart>
          </mc:Choice>
          <mc:Fallback xmlns="">
            <p:pic>
              <p:nvPicPr>
                <p:cNvPr id="6" name="Ink 5">
                  <a:extLst>
                    <a:ext uri="{FF2B5EF4-FFF2-40B4-BE49-F238E27FC236}">
                      <a16:creationId xmlns:a16="http://schemas.microsoft.com/office/drawing/2014/main" id="{97AA426B-AC68-4E1F-99E4-C0258AF234CB}"/>
                    </a:ext>
                  </a:extLst>
                </p:cNvPr>
                <p:cNvPicPr/>
                <p:nvPr/>
              </p:nvPicPr>
              <p:blipFill>
                <a:blip r:embed="rId9"/>
                <a:stretch>
                  <a:fillRect/>
                </a:stretch>
              </p:blipFill>
              <p:spPr>
                <a:xfrm>
                  <a:off x="3765705" y="2575980"/>
                  <a:ext cx="18000" cy="27720"/>
                </a:xfrm>
                <a:prstGeom prst="rect">
                  <a:avLst/>
                </a:prstGeom>
              </p:spPr>
            </p:pic>
          </mc:Fallback>
        </mc:AlternateContent>
      </p:grpSp>
    </p:spTree>
    <p:extLst>
      <p:ext uri="{BB962C8B-B14F-4D97-AF65-F5344CB8AC3E}">
        <p14:creationId xmlns:p14="http://schemas.microsoft.com/office/powerpoint/2010/main" val="309120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drawProgress</p:attrName>
                                        </p:attrNameLst>
                                      </p:cBhvr>
                                      <p:tavLst>
                                        <p:tav tm="0">
                                          <p:val>
                                            <p:fltVal val="0"/>
                                          </p:val>
                                        </p:tav>
                                        <p:tav tm="100000">
                                          <p:val>
                                            <p:fltVal val="1"/>
                                          </p:val>
                                        </p:tav>
                                      </p:tavLst>
                                    </p:anim>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2000"/>
                                        <p:tgtEl>
                                          <p:spTgt spid="7"/>
                                        </p:tgtEl>
                                        <p:attrNameLst>
                                          <p:attrName>ppt_x</p:attrName>
                                        </p:attrNameLst>
                                      </p:cBhvr>
                                      <p:tavLst>
                                        <p:tav tm="0">
                                          <p:val>
                                            <p:strVal val="ppt_x"/>
                                          </p:val>
                                        </p:tav>
                                        <p:tav tm="100000">
                                          <p:val>
                                            <p:strVal val="ppt_x"/>
                                          </p:val>
                                        </p:tav>
                                      </p:tavLst>
                                    </p:anim>
                                    <p:anim calcmode="lin" valueType="num">
                                      <p:cBhvr additive="base">
                                        <p:cTn id="12" dur="2000"/>
                                        <p:tgtEl>
                                          <p:spTgt spid="7"/>
                                        </p:tgtEl>
                                        <p:attrNameLst>
                                          <p:attrName>ppt_y</p:attrName>
                                        </p:attrNameLst>
                                      </p:cBhvr>
                                      <p:tavLst>
                                        <p:tav tm="0">
                                          <p:val>
                                            <p:strVal val="ppt_y"/>
                                          </p:val>
                                        </p:tav>
                                        <p:tav tm="100000">
                                          <p:val>
                                            <p:strVal val="1+ppt_h/2"/>
                                          </p:val>
                                        </p:tav>
                                      </p:tavLst>
                                    </p:anim>
                                    <p:set>
                                      <p:cBhvr>
                                        <p:cTn id="13"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9DA23F-8B3F-4CDA-B180-B7B98904B4FF}"/>
              </a:ext>
            </a:extLst>
          </p:cNvPr>
          <p:cNvSpPr>
            <a:spLocks noGrp="1"/>
          </p:cNvSpPr>
          <p:nvPr>
            <p:ph type="title"/>
          </p:nvPr>
        </p:nvSpPr>
        <p:spPr>
          <a:xfrm>
            <a:off x="838201" y="365125"/>
            <a:ext cx="3816095" cy="1807305"/>
          </a:xfrm>
        </p:spPr>
        <p:txBody>
          <a:bodyPr>
            <a:normAutofit/>
          </a:bodyPr>
          <a:lstStyle/>
          <a:p>
            <a:r>
              <a:rPr lang="en-US" dirty="0"/>
              <a:t>Introduction – IS Topic</a:t>
            </a:r>
          </a:p>
        </p:txBody>
      </p:sp>
      <p:sp>
        <p:nvSpPr>
          <p:cNvPr id="3" name="Content Placeholder 2">
            <a:extLst>
              <a:ext uri="{FF2B5EF4-FFF2-40B4-BE49-F238E27FC236}">
                <a16:creationId xmlns:a16="http://schemas.microsoft.com/office/drawing/2014/main" id="{8CF2BBAC-E71E-43B4-82C2-9FDE61DED730}"/>
              </a:ext>
            </a:extLst>
          </p:cNvPr>
          <p:cNvSpPr>
            <a:spLocks noGrp="1"/>
          </p:cNvSpPr>
          <p:nvPr>
            <p:ph idx="1"/>
          </p:nvPr>
        </p:nvSpPr>
        <p:spPr>
          <a:xfrm>
            <a:off x="200416" y="2333297"/>
            <a:ext cx="4453881" cy="3843666"/>
          </a:xfrm>
        </p:spPr>
        <p:txBody>
          <a:bodyPr>
            <a:normAutofit lnSpcReduction="10000"/>
          </a:bodyPr>
          <a:lstStyle/>
          <a:p>
            <a:r>
              <a:rPr lang="en-US" sz="2000" dirty="0"/>
              <a:t>A lot of the ideas that went towards settling on my final IS topic came from two classes – one where I began to research </a:t>
            </a:r>
            <a:r>
              <a:rPr lang="en-US" sz="2000" dirty="0" err="1"/>
              <a:t>infrasaound</a:t>
            </a:r>
            <a:r>
              <a:rPr lang="en-US" sz="2000" dirty="0"/>
              <a:t> and how sound can affect emotional states, and another where I completed a project about the aesthetics and psychology of horror films.</a:t>
            </a:r>
          </a:p>
          <a:p>
            <a:r>
              <a:rPr lang="en-US" sz="2000" dirty="0"/>
              <a:t>I’ve always had a personal love of horror, and the ability to research the neuroscience behind the </a:t>
            </a:r>
            <a:r>
              <a:rPr lang="en-US" sz="2000"/>
              <a:t>genre called to me.  </a:t>
            </a:r>
            <a:endParaRPr lang="en-US" sz="2000" dirty="0"/>
          </a:p>
        </p:txBody>
      </p:sp>
      <p:pic>
        <p:nvPicPr>
          <p:cNvPr id="1026" name="Picture 2" descr="The Shining logo&quot; Poster by dsankej | Redbubble">
            <a:extLst>
              <a:ext uri="{FF2B5EF4-FFF2-40B4-BE49-F238E27FC236}">
                <a16:creationId xmlns:a16="http://schemas.microsoft.com/office/drawing/2014/main" id="{F1C9D31A-A93B-4DC6-B067-B42E1754A41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8222" r="-1" b="-1"/>
          <a:stretch/>
        </p:blipFill>
        <p:spPr bwMode="auto">
          <a:xfrm>
            <a:off x="4726728" y="10"/>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530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F1E095-E0C5-46F0-96CA-5F610EB2D9F2}"/>
              </a:ext>
            </a:extLst>
          </p:cNvPr>
          <p:cNvSpPr>
            <a:spLocks noGrp="1"/>
          </p:cNvSpPr>
          <p:nvPr>
            <p:ph type="title"/>
          </p:nvPr>
        </p:nvSpPr>
        <p:spPr>
          <a:xfrm>
            <a:off x="838201" y="365125"/>
            <a:ext cx="3816095" cy="1807305"/>
          </a:xfrm>
        </p:spPr>
        <p:txBody>
          <a:bodyPr>
            <a:normAutofit/>
          </a:bodyPr>
          <a:lstStyle/>
          <a:p>
            <a:r>
              <a:rPr lang="en-US" dirty="0"/>
              <a:t>Introduction - Horror</a:t>
            </a:r>
          </a:p>
        </p:txBody>
      </p:sp>
      <p:sp>
        <p:nvSpPr>
          <p:cNvPr id="3" name="Content Placeholder 2">
            <a:extLst>
              <a:ext uri="{FF2B5EF4-FFF2-40B4-BE49-F238E27FC236}">
                <a16:creationId xmlns:a16="http://schemas.microsoft.com/office/drawing/2014/main" id="{C4A6CDBA-800E-4E85-86CC-103DF0D99D27}"/>
              </a:ext>
            </a:extLst>
          </p:cNvPr>
          <p:cNvSpPr>
            <a:spLocks noGrp="1"/>
          </p:cNvSpPr>
          <p:nvPr>
            <p:ph idx="1"/>
          </p:nvPr>
        </p:nvSpPr>
        <p:spPr>
          <a:xfrm>
            <a:off x="838201" y="2333297"/>
            <a:ext cx="3816096" cy="3843666"/>
          </a:xfrm>
        </p:spPr>
        <p:txBody>
          <a:bodyPr>
            <a:normAutofit/>
          </a:bodyPr>
          <a:lstStyle/>
          <a:p>
            <a:r>
              <a:rPr lang="en-US" sz="2000" dirty="0"/>
              <a:t>Horror films have unique aesthetic properties, including genre-specific visual and audio queues</a:t>
            </a:r>
          </a:p>
          <a:p>
            <a:r>
              <a:rPr lang="en-US" sz="2000" dirty="0"/>
              <a:t>Examples include masked men, gleaning butcher knives, skulls, and of course</a:t>
            </a:r>
          </a:p>
          <a:p>
            <a:endParaRPr lang="en-US" sz="2000" dirty="0"/>
          </a:p>
          <a:p>
            <a:endParaRPr lang="en-US" sz="2000" dirty="0"/>
          </a:p>
        </p:txBody>
      </p:sp>
      <p:pic>
        <p:nvPicPr>
          <p:cNvPr id="1026" name="Picture 2" descr="Psycho's Shower Scene: How Hitchcock Upped the Terror—and Fooled ...">
            <a:extLst>
              <a:ext uri="{FF2B5EF4-FFF2-40B4-BE49-F238E27FC236}">
                <a16:creationId xmlns:a16="http://schemas.microsoft.com/office/drawing/2014/main" id="{30BC9251-01DE-42E1-A60C-38CB6DC539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90" r="34221"/>
          <a:stretch/>
        </p:blipFill>
        <p:spPr bwMode="auto">
          <a:xfrm>
            <a:off x="4726728" y="10"/>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25" name="Ink 24">
                <a:extLst>
                  <a:ext uri="{FF2B5EF4-FFF2-40B4-BE49-F238E27FC236}">
                    <a16:creationId xmlns:a16="http://schemas.microsoft.com/office/drawing/2014/main" id="{A46A5276-2440-4AE3-944F-1241246A431B}"/>
                  </a:ext>
                </a:extLst>
              </p14:cNvPr>
              <p14:cNvContentPartPr/>
              <p14:nvPr/>
            </p14:nvContentPartPr>
            <p14:xfrm>
              <a:off x="7117665" y="288900"/>
              <a:ext cx="1056600" cy="784440"/>
            </p14:xfrm>
          </p:contentPart>
        </mc:Choice>
        <mc:Fallback xmlns="">
          <p:pic>
            <p:nvPicPr>
              <p:cNvPr id="25" name="Ink 24">
                <a:extLst>
                  <a:ext uri="{FF2B5EF4-FFF2-40B4-BE49-F238E27FC236}">
                    <a16:creationId xmlns:a16="http://schemas.microsoft.com/office/drawing/2014/main" id="{A46A5276-2440-4AE3-944F-1241246A431B}"/>
                  </a:ext>
                </a:extLst>
              </p:cNvPr>
              <p:cNvPicPr/>
              <p:nvPr/>
            </p:nvPicPr>
            <p:blipFill>
              <a:blip r:embed="rId5"/>
              <a:stretch>
                <a:fillRect/>
              </a:stretch>
            </p:blipFill>
            <p:spPr>
              <a:xfrm>
                <a:off x="7109025" y="280260"/>
                <a:ext cx="1074240" cy="802080"/>
              </a:xfrm>
              <a:prstGeom prst="rect">
                <a:avLst/>
              </a:prstGeom>
            </p:spPr>
          </p:pic>
        </mc:Fallback>
      </mc:AlternateContent>
      <p:grpSp>
        <p:nvGrpSpPr>
          <p:cNvPr id="30" name="Group 29">
            <a:extLst>
              <a:ext uri="{FF2B5EF4-FFF2-40B4-BE49-F238E27FC236}">
                <a16:creationId xmlns:a16="http://schemas.microsoft.com/office/drawing/2014/main" id="{34541539-3FB4-466F-A34C-424F0DA052F3}"/>
              </a:ext>
            </a:extLst>
          </p:cNvPr>
          <p:cNvGrpSpPr/>
          <p:nvPr/>
        </p:nvGrpSpPr>
        <p:grpSpPr>
          <a:xfrm>
            <a:off x="1102065" y="5705460"/>
            <a:ext cx="1527480" cy="495000"/>
            <a:chOff x="1102065" y="5705460"/>
            <a:chExt cx="1527480" cy="495000"/>
          </a:xfrm>
        </p:grpSpPr>
        <mc:AlternateContent xmlns:mc="http://schemas.openxmlformats.org/markup-compatibility/2006" xmlns:p14="http://schemas.microsoft.com/office/powerpoint/2010/main">
          <mc:Choice Requires="p14">
            <p:contentPart p14:bwMode="auto" r:id="rId6">
              <p14:nvContentPartPr>
                <p14:cNvPr id="26" name="Ink 25">
                  <a:extLst>
                    <a:ext uri="{FF2B5EF4-FFF2-40B4-BE49-F238E27FC236}">
                      <a16:creationId xmlns:a16="http://schemas.microsoft.com/office/drawing/2014/main" id="{4DDAA0D0-2861-4407-8061-1A8024DEF48E}"/>
                    </a:ext>
                  </a:extLst>
                </p14:cNvPr>
                <p14:cNvContentPartPr/>
                <p14:nvPr/>
              </p14:nvContentPartPr>
              <p14:xfrm>
                <a:off x="1330665" y="5796180"/>
                <a:ext cx="349200" cy="340920"/>
              </p14:xfrm>
            </p:contentPart>
          </mc:Choice>
          <mc:Fallback xmlns="">
            <p:pic>
              <p:nvPicPr>
                <p:cNvPr id="26" name="Ink 25">
                  <a:extLst>
                    <a:ext uri="{FF2B5EF4-FFF2-40B4-BE49-F238E27FC236}">
                      <a16:creationId xmlns:a16="http://schemas.microsoft.com/office/drawing/2014/main" id="{4DDAA0D0-2861-4407-8061-1A8024DEF48E}"/>
                    </a:ext>
                  </a:extLst>
                </p:cNvPr>
                <p:cNvPicPr/>
                <p:nvPr/>
              </p:nvPicPr>
              <p:blipFill>
                <a:blip r:embed="rId7"/>
                <a:stretch>
                  <a:fillRect/>
                </a:stretch>
              </p:blipFill>
              <p:spPr>
                <a:xfrm>
                  <a:off x="1322025" y="5787180"/>
                  <a:ext cx="36684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7" name="Ink 26">
                  <a:extLst>
                    <a:ext uri="{FF2B5EF4-FFF2-40B4-BE49-F238E27FC236}">
                      <a16:creationId xmlns:a16="http://schemas.microsoft.com/office/drawing/2014/main" id="{0C2DC929-055B-4AD8-B1D7-0A2AE9A78166}"/>
                    </a:ext>
                  </a:extLst>
                </p14:cNvPr>
                <p14:cNvContentPartPr/>
                <p14:nvPr/>
              </p14:nvContentPartPr>
              <p14:xfrm>
                <a:off x="1102065" y="5853420"/>
                <a:ext cx="309600" cy="261360"/>
              </p14:xfrm>
            </p:contentPart>
          </mc:Choice>
          <mc:Fallback xmlns="">
            <p:pic>
              <p:nvPicPr>
                <p:cNvPr id="27" name="Ink 26">
                  <a:extLst>
                    <a:ext uri="{FF2B5EF4-FFF2-40B4-BE49-F238E27FC236}">
                      <a16:creationId xmlns:a16="http://schemas.microsoft.com/office/drawing/2014/main" id="{0C2DC929-055B-4AD8-B1D7-0A2AE9A78166}"/>
                    </a:ext>
                  </a:extLst>
                </p:cNvPr>
                <p:cNvPicPr/>
                <p:nvPr/>
              </p:nvPicPr>
              <p:blipFill>
                <a:blip r:embed="rId9"/>
                <a:stretch>
                  <a:fillRect/>
                </a:stretch>
              </p:blipFill>
              <p:spPr>
                <a:xfrm>
                  <a:off x="1093065" y="5844780"/>
                  <a:ext cx="32724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8" name="Ink 27">
                  <a:extLst>
                    <a:ext uri="{FF2B5EF4-FFF2-40B4-BE49-F238E27FC236}">
                      <a16:creationId xmlns:a16="http://schemas.microsoft.com/office/drawing/2014/main" id="{8623CACE-4C67-4ACB-B9A8-CA18CB39A8B9}"/>
                    </a:ext>
                  </a:extLst>
                </p14:cNvPr>
                <p14:cNvContentPartPr/>
                <p14:nvPr/>
              </p14:nvContentPartPr>
              <p14:xfrm>
                <a:off x="1610745" y="5754060"/>
                <a:ext cx="1018800" cy="385200"/>
              </p14:xfrm>
            </p:contentPart>
          </mc:Choice>
          <mc:Fallback xmlns="">
            <p:pic>
              <p:nvPicPr>
                <p:cNvPr id="28" name="Ink 27">
                  <a:extLst>
                    <a:ext uri="{FF2B5EF4-FFF2-40B4-BE49-F238E27FC236}">
                      <a16:creationId xmlns:a16="http://schemas.microsoft.com/office/drawing/2014/main" id="{8623CACE-4C67-4ACB-B9A8-CA18CB39A8B9}"/>
                    </a:ext>
                  </a:extLst>
                </p:cNvPr>
                <p:cNvPicPr/>
                <p:nvPr/>
              </p:nvPicPr>
              <p:blipFill>
                <a:blip r:embed="rId11"/>
                <a:stretch>
                  <a:fillRect/>
                </a:stretch>
              </p:blipFill>
              <p:spPr>
                <a:xfrm>
                  <a:off x="1602105" y="5745060"/>
                  <a:ext cx="103644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9" name="Ink 28">
                  <a:extLst>
                    <a:ext uri="{FF2B5EF4-FFF2-40B4-BE49-F238E27FC236}">
                      <a16:creationId xmlns:a16="http://schemas.microsoft.com/office/drawing/2014/main" id="{08A21481-28D7-4AA5-8331-F4438BE7C27A}"/>
                    </a:ext>
                  </a:extLst>
                </p14:cNvPr>
                <p14:cNvContentPartPr/>
                <p14:nvPr/>
              </p14:nvContentPartPr>
              <p14:xfrm>
                <a:off x="1651785" y="5705460"/>
                <a:ext cx="936720" cy="495000"/>
              </p14:xfrm>
            </p:contentPart>
          </mc:Choice>
          <mc:Fallback xmlns="">
            <p:pic>
              <p:nvPicPr>
                <p:cNvPr id="29" name="Ink 28">
                  <a:extLst>
                    <a:ext uri="{FF2B5EF4-FFF2-40B4-BE49-F238E27FC236}">
                      <a16:creationId xmlns:a16="http://schemas.microsoft.com/office/drawing/2014/main" id="{08A21481-28D7-4AA5-8331-F4438BE7C27A}"/>
                    </a:ext>
                  </a:extLst>
                </p:cNvPr>
                <p:cNvPicPr/>
                <p:nvPr/>
              </p:nvPicPr>
              <p:blipFill>
                <a:blip r:embed="rId13"/>
                <a:stretch>
                  <a:fillRect/>
                </a:stretch>
              </p:blipFill>
              <p:spPr>
                <a:xfrm>
                  <a:off x="1643145" y="5696820"/>
                  <a:ext cx="954360" cy="512640"/>
                </a:xfrm>
                <a:prstGeom prst="rect">
                  <a:avLst/>
                </a:prstGeom>
              </p:spPr>
            </p:pic>
          </mc:Fallback>
        </mc:AlternateContent>
      </p:grpSp>
      <p:grpSp>
        <p:nvGrpSpPr>
          <p:cNvPr id="43" name="Group 42">
            <a:extLst>
              <a:ext uri="{FF2B5EF4-FFF2-40B4-BE49-F238E27FC236}">
                <a16:creationId xmlns:a16="http://schemas.microsoft.com/office/drawing/2014/main" id="{5AE33D68-42C9-4C6C-BCA7-CD54C76BD62F}"/>
              </a:ext>
            </a:extLst>
          </p:cNvPr>
          <p:cNvGrpSpPr/>
          <p:nvPr/>
        </p:nvGrpSpPr>
        <p:grpSpPr>
          <a:xfrm>
            <a:off x="3284025" y="4863060"/>
            <a:ext cx="877680" cy="890640"/>
            <a:chOff x="3284025" y="4863060"/>
            <a:chExt cx="877680" cy="890640"/>
          </a:xfrm>
        </p:grpSpPr>
        <mc:AlternateContent xmlns:mc="http://schemas.openxmlformats.org/markup-compatibility/2006" xmlns:p14="http://schemas.microsoft.com/office/powerpoint/2010/main">
          <mc:Choice Requires="p14">
            <p:contentPart p14:bwMode="auto" r:id="rId14">
              <p14:nvContentPartPr>
                <p14:cNvPr id="33" name="Ink 32">
                  <a:extLst>
                    <a:ext uri="{FF2B5EF4-FFF2-40B4-BE49-F238E27FC236}">
                      <a16:creationId xmlns:a16="http://schemas.microsoft.com/office/drawing/2014/main" id="{885EAEB1-DBF6-4EB5-98BA-6C37368A63B7}"/>
                    </a:ext>
                  </a:extLst>
                </p14:cNvPr>
                <p14:cNvContentPartPr/>
                <p14:nvPr/>
              </p14:nvContentPartPr>
              <p14:xfrm>
                <a:off x="3284025" y="4863060"/>
                <a:ext cx="877680" cy="890640"/>
              </p14:xfrm>
            </p:contentPart>
          </mc:Choice>
          <mc:Fallback xmlns="">
            <p:pic>
              <p:nvPicPr>
                <p:cNvPr id="33" name="Ink 32">
                  <a:extLst>
                    <a:ext uri="{FF2B5EF4-FFF2-40B4-BE49-F238E27FC236}">
                      <a16:creationId xmlns:a16="http://schemas.microsoft.com/office/drawing/2014/main" id="{885EAEB1-DBF6-4EB5-98BA-6C37368A63B7}"/>
                    </a:ext>
                  </a:extLst>
                </p:cNvPr>
                <p:cNvPicPr/>
                <p:nvPr/>
              </p:nvPicPr>
              <p:blipFill>
                <a:blip r:embed="rId15"/>
                <a:stretch>
                  <a:fillRect/>
                </a:stretch>
              </p:blipFill>
              <p:spPr>
                <a:xfrm>
                  <a:off x="3275025" y="4854060"/>
                  <a:ext cx="895320" cy="908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4" name="Ink 33">
                  <a:extLst>
                    <a:ext uri="{FF2B5EF4-FFF2-40B4-BE49-F238E27FC236}">
                      <a16:creationId xmlns:a16="http://schemas.microsoft.com/office/drawing/2014/main" id="{C8422CEE-E7BF-42F5-9634-0E5F262CE2D1}"/>
                    </a:ext>
                  </a:extLst>
                </p14:cNvPr>
                <p14:cNvContentPartPr/>
                <p14:nvPr/>
              </p14:nvContentPartPr>
              <p14:xfrm>
                <a:off x="3456465" y="5106060"/>
                <a:ext cx="214920" cy="222840"/>
              </p14:xfrm>
            </p:contentPart>
          </mc:Choice>
          <mc:Fallback xmlns="">
            <p:pic>
              <p:nvPicPr>
                <p:cNvPr id="34" name="Ink 33">
                  <a:extLst>
                    <a:ext uri="{FF2B5EF4-FFF2-40B4-BE49-F238E27FC236}">
                      <a16:creationId xmlns:a16="http://schemas.microsoft.com/office/drawing/2014/main" id="{C8422CEE-E7BF-42F5-9634-0E5F262CE2D1}"/>
                    </a:ext>
                  </a:extLst>
                </p:cNvPr>
                <p:cNvPicPr/>
                <p:nvPr/>
              </p:nvPicPr>
              <p:blipFill>
                <a:blip r:embed="rId17"/>
                <a:stretch>
                  <a:fillRect/>
                </a:stretch>
              </p:blipFill>
              <p:spPr>
                <a:xfrm>
                  <a:off x="3447465" y="5097060"/>
                  <a:ext cx="2325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5" name="Ink 34">
                  <a:extLst>
                    <a:ext uri="{FF2B5EF4-FFF2-40B4-BE49-F238E27FC236}">
                      <a16:creationId xmlns:a16="http://schemas.microsoft.com/office/drawing/2014/main" id="{7B31FD19-3D7C-4950-9D0E-DEDF72FF56D8}"/>
                    </a:ext>
                  </a:extLst>
                </p14:cNvPr>
                <p14:cNvContentPartPr/>
                <p14:nvPr/>
              </p14:nvContentPartPr>
              <p14:xfrm>
                <a:off x="3805305" y="5097780"/>
                <a:ext cx="154440" cy="188280"/>
              </p14:xfrm>
            </p:contentPart>
          </mc:Choice>
          <mc:Fallback xmlns="">
            <p:pic>
              <p:nvPicPr>
                <p:cNvPr id="35" name="Ink 34">
                  <a:extLst>
                    <a:ext uri="{FF2B5EF4-FFF2-40B4-BE49-F238E27FC236}">
                      <a16:creationId xmlns:a16="http://schemas.microsoft.com/office/drawing/2014/main" id="{7B31FD19-3D7C-4950-9D0E-DEDF72FF56D8}"/>
                    </a:ext>
                  </a:extLst>
                </p:cNvPr>
                <p:cNvPicPr/>
                <p:nvPr/>
              </p:nvPicPr>
              <p:blipFill>
                <a:blip r:embed="rId19"/>
                <a:stretch>
                  <a:fillRect/>
                </a:stretch>
              </p:blipFill>
              <p:spPr>
                <a:xfrm>
                  <a:off x="3796305" y="5088780"/>
                  <a:ext cx="1720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6" name="Ink 35">
                  <a:extLst>
                    <a:ext uri="{FF2B5EF4-FFF2-40B4-BE49-F238E27FC236}">
                      <a16:creationId xmlns:a16="http://schemas.microsoft.com/office/drawing/2014/main" id="{856F01D5-A60E-4A6D-9792-B579BB29F4CC}"/>
                    </a:ext>
                  </a:extLst>
                </p14:cNvPr>
                <p14:cNvContentPartPr/>
                <p14:nvPr/>
              </p14:nvContentPartPr>
              <p14:xfrm>
                <a:off x="3635385" y="4994460"/>
                <a:ext cx="137880" cy="157320"/>
              </p14:xfrm>
            </p:contentPart>
          </mc:Choice>
          <mc:Fallback xmlns="">
            <p:pic>
              <p:nvPicPr>
                <p:cNvPr id="36" name="Ink 35">
                  <a:extLst>
                    <a:ext uri="{FF2B5EF4-FFF2-40B4-BE49-F238E27FC236}">
                      <a16:creationId xmlns:a16="http://schemas.microsoft.com/office/drawing/2014/main" id="{856F01D5-A60E-4A6D-9792-B579BB29F4CC}"/>
                    </a:ext>
                  </a:extLst>
                </p:cNvPr>
                <p:cNvPicPr/>
                <p:nvPr/>
              </p:nvPicPr>
              <p:blipFill>
                <a:blip r:embed="rId21"/>
                <a:stretch>
                  <a:fillRect/>
                </a:stretch>
              </p:blipFill>
              <p:spPr>
                <a:xfrm>
                  <a:off x="3626745" y="4985460"/>
                  <a:ext cx="1555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7" name="Ink 36">
                  <a:extLst>
                    <a:ext uri="{FF2B5EF4-FFF2-40B4-BE49-F238E27FC236}">
                      <a16:creationId xmlns:a16="http://schemas.microsoft.com/office/drawing/2014/main" id="{86354E9D-9F26-49DC-B953-473DE1397418}"/>
                    </a:ext>
                  </a:extLst>
                </p14:cNvPr>
                <p14:cNvContentPartPr/>
                <p14:nvPr/>
              </p14:nvContentPartPr>
              <p14:xfrm>
                <a:off x="3531345" y="5433300"/>
                <a:ext cx="360" cy="360"/>
              </p14:xfrm>
            </p:contentPart>
          </mc:Choice>
          <mc:Fallback xmlns="">
            <p:pic>
              <p:nvPicPr>
                <p:cNvPr id="37" name="Ink 36">
                  <a:extLst>
                    <a:ext uri="{FF2B5EF4-FFF2-40B4-BE49-F238E27FC236}">
                      <a16:creationId xmlns:a16="http://schemas.microsoft.com/office/drawing/2014/main" id="{86354E9D-9F26-49DC-B953-473DE1397418}"/>
                    </a:ext>
                  </a:extLst>
                </p:cNvPr>
                <p:cNvPicPr/>
                <p:nvPr/>
              </p:nvPicPr>
              <p:blipFill>
                <a:blip r:embed="rId23"/>
                <a:stretch>
                  <a:fillRect/>
                </a:stretch>
              </p:blipFill>
              <p:spPr>
                <a:xfrm>
                  <a:off x="3522345" y="54243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8" name="Ink 37">
                  <a:extLst>
                    <a:ext uri="{FF2B5EF4-FFF2-40B4-BE49-F238E27FC236}">
                      <a16:creationId xmlns:a16="http://schemas.microsoft.com/office/drawing/2014/main" id="{ED4F90BA-775E-4F00-A3D9-7389EEDE1DCB}"/>
                    </a:ext>
                  </a:extLst>
                </p14:cNvPr>
                <p14:cNvContentPartPr/>
                <p14:nvPr/>
              </p14:nvContentPartPr>
              <p14:xfrm>
                <a:off x="3564105" y="5485500"/>
                <a:ext cx="1440" cy="1800"/>
              </p14:xfrm>
            </p:contentPart>
          </mc:Choice>
          <mc:Fallback xmlns="">
            <p:pic>
              <p:nvPicPr>
                <p:cNvPr id="38" name="Ink 37">
                  <a:extLst>
                    <a:ext uri="{FF2B5EF4-FFF2-40B4-BE49-F238E27FC236}">
                      <a16:creationId xmlns:a16="http://schemas.microsoft.com/office/drawing/2014/main" id="{ED4F90BA-775E-4F00-A3D9-7389EEDE1DCB}"/>
                    </a:ext>
                  </a:extLst>
                </p:cNvPr>
                <p:cNvPicPr/>
                <p:nvPr/>
              </p:nvPicPr>
              <p:blipFill>
                <a:blip r:embed="rId25"/>
                <a:stretch>
                  <a:fillRect/>
                </a:stretch>
              </p:blipFill>
              <p:spPr>
                <a:xfrm>
                  <a:off x="3555465" y="5476500"/>
                  <a:ext cx="190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9" name="Ink 38">
                  <a:extLst>
                    <a:ext uri="{FF2B5EF4-FFF2-40B4-BE49-F238E27FC236}">
                      <a16:creationId xmlns:a16="http://schemas.microsoft.com/office/drawing/2014/main" id="{723484E6-948C-40C6-AF81-279FA976C6ED}"/>
                    </a:ext>
                  </a:extLst>
                </p14:cNvPr>
                <p14:cNvContentPartPr/>
                <p14:nvPr/>
              </p14:nvContentPartPr>
              <p14:xfrm>
                <a:off x="3601545" y="5521860"/>
                <a:ext cx="11520" cy="7200"/>
              </p14:xfrm>
            </p:contentPart>
          </mc:Choice>
          <mc:Fallback xmlns="">
            <p:pic>
              <p:nvPicPr>
                <p:cNvPr id="39" name="Ink 38">
                  <a:extLst>
                    <a:ext uri="{FF2B5EF4-FFF2-40B4-BE49-F238E27FC236}">
                      <a16:creationId xmlns:a16="http://schemas.microsoft.com/office/drawing/2014/main" id="{723484E6-948C-40C6-AF81-279FA976C6ED}"/>
                    </a:ext>
                  </a:extLst>
                </p:cNvPr>
                <p:cNvPicPr/>
                <p:nvPr/>
              </p:nvPicPr>
              <p:blipFill>
                <a:blip r:embed="rId27"/>
                <a:stretch>
                  <a:fillRect/>
                </a:stretch>
              </p:blipFill>
              <p:spPr>
                <a:xfrm>
                  <a:off x="3592545" y="5513220"/>
                  <a:ext cx="291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0" name="Ink 39">
                  <a:extLst>
                    <a:ext uri="{FF2B5EF4-FFF2-40B4-BE49-F238E27FC236}">
                      <a16:creationId xmlns:a16="http://schemas.microsoft.com/office/drawing/2014/main" id="{84074E9E-8DF8-4926-A21E-27E47093DE63}"/>
                    </a:ext>
                  </a:extLst>
                </p14:cNvPr>
                <p14:cNvContentPartPr/>
                <p14:nvPr/>
              </p14:nvContentPartPr>
              <p14:xfrm>
                <a:off x="3894585" y="5347620"/>
                <a:ext cx="4680" cy="360"/>
              </p14:xfrm>
            </p:contentPart>
          </mc:Choice>
          <mc:Fallback xmlns="">
            <p:pic>
              <p:nvPicPr>
                <p:cNvPr id="40" name="Ink 39">
                  <a:extLst>
                    <a:ext uri="{FF2B5EF4-FFF2-40B4-BE49-F238E27FC236}">
                      <a16:creationId xmlns:a16="http://schemas.microsoft.com/office/drawing/2014/main" id="{84074E9E-8DF8-4926-A21E-27E47093DE63}"/>
                    </a:ext>
                  </a:extLst>
                </p:cNvPr>
                <p:cNvPicPr/>
                <p:nvPr/>
              </p:nvPicPr>
              <p:blipFill>
                <a:blip r:embed="rId29"/>
                <a:stretch>
                  <a:fillRect/>
                </a:stretch>
              </p:blipFill>
              <p:spPr>
                <a:xfrm>
                  <a:off x="3885945" y="5338980"/>
                  <a:ext cx="223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1" name="Ink 40">
                  <a:extLst>
                    <a:ext uri="{FF2B5EF4-FFF2-40B4-BE49-F238E27FC236}">
                      <a16:creationId xmlns:a16="http://schemas.microsoft.com/office/drawing/2014/main" id="{7CDE1937-1AC9-4316-83C8-BF9848D27FB3}"/>
                    </a:ext>
                  </a:extLst>
                </p14:cNvPr>
                <p14:cNvContentPartPr/>
                <p14:nvPr/>
              </p14:nvContentPartPr>
              <p14:xfrm>
                <a:off x="3891345" y="5413140"/>
                <a:ext cx="1800" cy="4680"/>
              </p14:xfrm>
            </p:contentPart>
          </mc:Choice>
          <mc:Fallback xmlns="">
            <p:pic>
              <p:nvPicPr>
                <p:cNvPr id="41" name="Ink 40">
                  <a:extLst>
                    <a:ext uri="{FF2B5EF4-FFF2-40B4-BE49-F238E27FC236}">
                      <a16:creationId xmlns:a16="http://schemas.microsoft.com/office/drawing/2014/main" id="{7CDE1937-1AC9-4316-83C8-BF9848D27FB3}"/>
                    </a:ext>
                  </a:extLst>
                </p:cNvPr>
                <p:cNvPicPr/>
                <p:nvPr/>
              </p:nvPicPr>
              <p:blipFill>
                <a:blip r:embed="rId23"/>
                <a:stretch>
                  <a:fillRect/>
                </a:stretch>
              </p:blipFill>
              <p:spPr>
                <a:xfrm>
                  <a:off x="3882705" y="5404140"/>
                  <a:ext cx="194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2" name="Ink 41">
                  <a:extLst>
                    <a:ext uri="{FF2B5EF4-FFF2-40B4-BE49-F238E27FC236}">
                      <a16:creationId xmlns:a16="http://schemas.microsoft.com/office/drawing/2014/main" id="{0C165A17-E00D-4B0F-85E2-4ACBB00D5EDF}"/>
                    </a:ext>
                  </a:extLst>
                </p14:cNvPr>
                <p14:cNvContentPartPr/>
                <p14:nvPr/>
              </p14:nvContentPartPr>
              <p14:xfrm>
                <a:off x="3881985" y="5556420"/>
                <a:ext cx="6120" cy="2880"/>
              </p14:xfrm>
            </p:contentPart>
          </mc:Choice>
          <mc:Fallback xmlns="">
            <p:pic>
              <p:nvPicPr>
                <p:cNvPr id="42" name="Ink 41">
                  <a:extLst>
                    <a:ext uri="{FF2B5EF4-FFF2-40B4-BE49-F238E27FC236}">
                      <a16:creationId xmlns:a16="http://schemas.microsoft.com/office/drawing/2014/main" id="{0C165A17-E00D-4B0F-85E2-4ACBB00D5EDF}"/>
                    </a:ext>
                  </a:extLst>
                </p:cNvPr>
                <p:cNvPicPr/>
                <p:nvPr/>
              </p:nvPicPr>
              <p:blipFill>
                <a:blip r:embed="rId32"/>
                <a:stretch>
                  <a:fillRect/>
                </a:stretch>
              </p:blipFill>
              <p:spPr>
                <a:xfrm>
                  <a:off x="3872985" y="5547780"/>
                  <a:ext cx="23760" cy="20520"/>
                </a:xfrm>
                <a:prstGeom prst="rect">
                  <a:avLst/>
                </a:prstGeom>
              </p:spPr>
            </p:pic>
          </mc:Fallback>
        </mc:AlternateContent>
      </p:grpSp>
    </p:spTree>
    <p:custDataLst>
      <p:tags r:id="rId1"/>
    </p:custDataLst>
    <p:extLst>
      <p:ext uri="{BB962C8B-B14F-4D97-AF65-F5344CB8AC3E}">
        <p14:creationId xmlns:p14="http://schemas.microsoft.com/office/powerpoint/2010/main" val="242109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250" fill="hold"/>
                                        <p:tgtEl>
                                          <p:spTgt spid="25"/>
                                        </p:tgtEl>
                                        <p:attrNameLst>
                                          <p:attrName>drawProgress</p:attrName>
                                        </p:attrNameLst>
                                      </p:cBhvr>
                                      <p:tavLst>
                                        <p:tav tm="0">
                                          <p:val>
                                            <p:fltVal val="0"/>
                                          </p:val>
                                        </p:tav>
                                        <p:tav tm="100000">
                                          <p:val>
                                            <p:fltVal val="1"/>
                                          </p:val>
                                        </p:tav>
                                      </p:tavLst>
                                    </p:anim>
                                  </p:childTnLst>
                                </p:cTn>
                              </p:par>
                            </p:childTnLst>
                          </p:cTn>
                        </p:par>
                      </p:childTnLst>
                    </p:cTn>
                  </p:par>
                  <p:par>
                    <p:cTn id="8" fill="hold">
                      <p:stCondLst>
                        <p:cond delay="indefinite"/>
                      </p:stCondLst>
                      <p:childTnLst>
                        <p:par>
                          <p:cTn id="9" fill="hold">
                            <p:stCondLst>
                              <p:cond delay="0"/>
                            </p:stCondLst>
                            <p:childTnLst>
                              <p:par>
                                <p:cTn id="10" presetID="63"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1000" fill="hold"/>
                                        <p:tgtEl>
                                          <p:spTgt spid="43"/>
                                        </p:tgtEl>
                                        <p:attrNameLst>
                                          <p:attrName>drawProgress</p:attrName>
                                        </p:attrNameLst>
                                      </p:cBhvr>
                                      <p:tavLst>
                                        <p:tav tm="0">
                                          <p:val>
                                            <p:fltVal val="0"/>
                                          </p:val>
                                        </p:tav>
                                        <p:tav tm="100000">
                                          <p:val>
                                            <p:fltVal val="1"/>
                                          </p:val>
                                        </p:tav>
                                      </p:tavLst>
                                    </p:anim>
                                  </p:childTnLst>
                                </p:cTn>
                              </p:par>
                            </p:childTnLst>
                          </p:cTn>
                        </p:par>
                        <p:par>
                          <p:cTn id="13" fill="hold">
                            <p:stCondLst>
                              <p:cond delay="1000"/>
                            </p:stCondLst>
                            <p:childTnLst>
                              <p:par>
                                <p:cTn id="14" presetID="63" presetClass="entr" presetSubtype="0"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1000" fill="hold"/>
                                        <p:tgtEl>
                                          <p:spTgt spid="30"/>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552F0D-0320-49D9-9E41-1E9CCC5737C4}"/>
              </a:ext>
            </a:extLst>
          </p:cNvPr>
          <p:cNvSpPr>
            <a:spLocks noGrp="1"/>
          </p:cNvSpPr>
          <p:nvPr>
            <p:ph type="title"/>
          </p:nvPr>
        </p:nvSpPr>
        <p:spPr>
          <a:xfrm>
            <a:off x="6513788" y="365125"/>
            <a:ext cx="3517718" cy="1807305"/>
          </a:xfrm>
        </p:spPr>
        <p:txBody>
          <a:bodyPr>
            <a:normAutofit/>
          </a:bodyPr>
          <a:lstStyle/>
          <a:p>
            <a:r>
              <a:rPr lang="en-US" dirty="0"/>
              <a:t>Introduction - Screams	</a:t>
            </a:r>
          </a:p>
        </p:txBody>
      </p:sp>
      <p:pic>
        <p:nvPicPr>
          <p:cNvPr id="2050" name="Picture 2" descr="Ghost Face - Scream ( 1996 ) (With images) | Scream movie, Horror ...">
            <a:extLst>
              <a:ext uri="{FF2B5EF4-FFF2-40B4-BE49-F238E27FC236}">
                <a16:creationId xmlns:a16="http://schemas.microsoft.com/office/drawing/2014/main" id="{C546037D-4A83-42CF-A2BD-C4EE1B828D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9835"/>
          <a:stretch/>
        </p:blipFill>
        <p:spPr bwMode="auto">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1E775B8-E7E8-4524-97DC-BF2249143C65}"/>
              </a:ext>
            </a:extLst>
          </p:cNvPr>
          <p:cNvSpPr>
            <a:spLocks noGrp="1"/>
          </p:cNvSpPr>
          <p:nvPr>
            <p:ph idx="1"/>
          </p:nvPr>
        </p:nvSpPr>
        <p:spPr>
          <a:xfrm>
            <a:off x="6513788" y="2333297"/>
            <a:ext cx="4840010" cy="3843666"/>
          </a:xfrm>
        </p:spPr>
        <p:txBody>
          <a:bodyPr>
            <a:normAutofit/>
          </a:bodyPr>
          <a:lstStyle/>
          <a:p>
            <a:pPr>
              <a:lnSpc>
                <a:spcPct val="90000"/>
              </a:lnSpc>
            </a:pPr>
            <a:r>
              <a:rPr lang="en-US" sz="1700" dirty="0"/>
              <a:t>Screams!</a:t>
            </a:r>
          </a:p>
          <a:p>
            <a:pPr lvl="1">
              <a:lnSpc>
                <a:spcPct val="90000"/>
              </a:lnSpc>
            </a:pPr>
            <a:r>
              <a:rPr lang="en-US" sz="1700" dirty="0"/>
              <a:t>A true staple of the horror film across all generations and sub-genres. </a:t>
            </a:r>
          </a:p>
          <a:p>
            <a:pPr>
              <a:lnSpc>
                <a:spcPct val="90000"/>
              </a:lnSpc>
            </a:pPr>
            <a:r>
              <a:rPr lang="en-US" sz="1700" dirty="0"/>
              <a:t>What’s interesting about them…</a:t>
            </a:r>
          </a:p>
          <a:p>
            <a:pPr lvl="1">
              <a:lnSpc>
                <a:spcPct val="90000"/>
              </a:lnSpc>
            </a:pPr>
            <a:r>
              <a:rPr lang="en-US" sz="1700" dirty="0"/>
              <a:t>When we scream, we force out a lot of air through our vocal folds  which pushes our voices to their maximum output</a:t>
            </a:r>
          </a:p>
          <a:p>
            <a:pPr lvl="1">
              <a:lnSpc>
                <a:spcPct val="90000"/>
              </a:lnSpc>
            </a:pPr>
            <a:r>
              <a:rPr lang="en-US" sz="1700" dirty="0"/>
              <a:t>This makes evolutionary sense – an early human that was capable of effectively alerting others in the immediate area would be more likely to survive than one that can’t.</a:t>
            </a:r>
          </a:p>
          <a:p>
            <a:pPr lvl="1">
              <a:lnSpc>
                <a:spcPct val="90000"/>
              </a:lnSpc>
            </a:pPr>
            <a:endParaRPr lang="en-US" sz="1700" dirty="0"/>
          </a:p>
          <a:p>
            <a:pPr>
              <a:lnSpc>
                <a:spcPct val="90000"/>
              </a:lnSpc>
            </a:pPr>
            <a:endParaRPr lang="en-US" sz="1700" dirty="0"/>
          </a:p>
        </p:txBody>
      </p:sp>
      <p:grpSp>
        <p:nvGrpSpPr>
          <p:cNvPr id="26" name="Group 25">
            <a:extLst>
              <a:ext uri="{FF2B5EF4-FFF2-40B4-BE49-F238E27FC236}">
                <a16:creationId xmlns:a16="http://schemas.microsoft.com/office/drawing/2014/main" id="{852D4341-B128-452D-B491-37800060F3D8}"/>
              </a:ext>
            </a:extLst>
          </p:cNvPr>
          <p:cNvGrpSpPr/>
          <p:nvPr/>
        </p:nvGrpSpPr>
        <p:grpSpPr>
          <a:xfrm>
            <a:off x="5622585" y="5057100"/>
            <a:ext cx="1437120" cy="686520"/>
            <a:chOff x="5622585" y="5057100"/>
            <a:chExt cx="1437120" cy="686520"/>
          </a:xfrm>
        </p:grpSpPr>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C9253701-71EA-415A-9998-C1DBCEC05566}"/>
                    </a:ext>
                  </a:extLst>
                </p14:cNvPr>
                <p14:cNvContentPartPr/>
                <p14:nvPr/>
              </p14:nvContentPartPr>
              <p14:xfrm>
                <a:off x="5622585" y="5057100"/>
                <a:ext cx="827640" cy="686520"/>
              </p14:xfrm>
            </p:contentPart>
          </mc:Choice>
          <mc:Fallback xmlns="">
            <p:pic>
              <p:nvPicPr>
                <p:cNvPr id="6" name="Ink 5">
                  <a:extLst>
                    <a:ext uri="{FF2B5EF4-FFF2-40B4-BE49-F238E27FC236}">
                      <a16:creationId xmlns:a16="http://schemas.microsoft.com/office/drawing/2014/main" id="{C9253701-71EA-415A-9998-C1DBCEC05566}"/>
                    </a:ext>
                  </a:extLst>
                </p:cNvPr>
                <p:cNvPicPr/>
                <p:nvPr/>
              </p:nvPicPr>
              <p:blipFill>
                <a:blip r:embed="rId4"/>
                <a:stretch>
                  <a:fillRect/>
                </a:stretch>
              </p:blipFill>
              <p:spPr>
                <a:xfrm>
                  <a:off x="5613585" y="5048460"/>
                  <a:ext cx="845280" cy="704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6697F2F1-78A2-4C08-B6D1-099A4AA925A1}"/>
                    </a:ext>
                  </a:extLst>
                </p14:cNvPr>
                <p14:cNvContentPartPr/>
                <p14:nvPr/>
              </p14:nvContentPartPr>
              <p14:xfrm>
                <a:off x="5836425" y="5267700"/>
                <a:ext cx="100080" cy="125640"/>
              </p14:xfrm>
            </p:contentPart>
          </mc:Choice>
          <mc:Fallback xmlns="">
            <p:pic>
              <p:nvPicPr>
                <p:cNvPr id="7" name="Ink 6">
                  <a:extLst>
                    <a:ext uri="{FF2B5EF4-FFF2-40B4-BE49-F238E27FC236}">
                      <a16:creationId xmlns:a16="http://schemas.microsoft.com/office/drawing/2014/main" id="{6697F2F1-78A2-4C08-B6D1-099A4AA925A1}"/>
                    </a:ext>
                  </a:extLst>
                </p:cNvPr>
                <p:cNvPicPr/>
                <p:nvPr/>
              </p:nvPicPr>
              <p:blipFill>
                <a:blip r:embed="rId6"/>
                <a:stretch>
                  <a:fillRect/>
                </a:stretch>
              </p:blipFill>
              <p:spPr>
                <a:xfrm>
                  <a:off x="5827785" y="5259060"/>
                  <a:ext cx="1177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61D2CEA9-FE1A-405F-B8AC-6DAE667E9EA0}"/>
                    </a:ext>
                  </a:extLst>
                </p14:cNvPr>
                <p14:cNvContentPartPr/>
                <p14:nvPr/>
              </p14:nvContentPartPr>
              <p14:xfrm>
                <a:off x="6134505" y="5238900"/>
                <a:ext cx="91440" cy="112320"/>
              </p14:xfrm>
            </p:contentPart>
          </mc:Choice>
          <mc:Fallback xmlns="">
            <p:pic>
              <p:nvPicPr>
                <p:cNvPr id="8" name="Ink 7">
                  <a:extLst>
                    <a:ext uri="{FF2B5EF4-FFF2-40B4-BE49-F238E27FC236}">
                      <a16:creationId xmlns:a16="http://schemas.microsoft.com/office/drawing/2014/main" id="{61D2CEA9-FE1A-405F-B8AC-6DAE667E9EA0}"/>
                    </a:ext>
                  </a:extLst>
                </p:cNvPr>
                <p:cNvPicPr/>
                <p:nvPr/>
              </p:nvPicPr>
              <p:blipFill>
                <a:blip r:embed="rId8"/>
                <a:stretch>
                  <a:fillRect/>
                </a:stretch>
              </p:blipFill>
              <p:spPr>
                <a:xfrm>
                  <a:off x="6125505" y="5230260"/>
                  <a:ext cx="1090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9E8B86D5-58BA-4F90-9829-3785F5531813}"/>
                    </a:ext>
                  </a:extLst>
                </p14:cNvPr>
                <p14:cNvContentPartPr/>
                <p14:nvPr/>
              </p14:nvContentPartPr>
              <p14:xfrm>
                <a:off x="5909145" y="5169780"/>
                <a:ext cx="98280" cy="19800"/>
              </p14:xfrm>
            </p:contentPart>
          </mc:Choice>
          <mc:Fallback xmlns="">
            <p:pic>
              <p:nvPicPr>
                <p:cNvPr id="9" name="Ink 8">
                  <a:extLst>
                    <a:ext uri="{FF2B5EF4-FFF2-40B4-BE49-F238E27FC236}">
                      <a16:creationId xmlns:a16="http://schemas.microsoft.com/office/drawing/2014/main" id="{9E8B86D5-58BA-4F90-9829-3785F5531813}"/>
                    </a:ext>
                  </a:extLst>
                </p:cNvPr>
                <p:cNvPicPr/>
                <p:nvPr/>
              </p:nvPicPr>
              <p:blipFill>
                <a:blip r:embed="rId10"/>
                <a:stretch>
                  <a:fillRect/>
                </a:stretch>
              </p:blipFill>
              <p:spPr>
                <a:xfrm>
                  <a:off x="5900145" y="5160780"/>
                  <a:ext cx="1159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4C56F97D-30D9-44A9-9514-B344F40C754A}"/>
                    </a:ext>
                  </a:extLst>
                </p14:cNvPr>
                <p14:cNvContentPartPr/>
                <p14:nvPr/>
              </p14:nvContentPartPr>
              <p14:xfrm>
                <a:off x="6093465" y="5116140"/>
                <a:ext cx="94680" cy="48960"/>
              </p14:xfrm>
            </p:contentPart>
          </mc:Choice>
          <mc:Fallback xmlns="">
            <p:pic>
              <p:nvPicPr>
                <p:cNvPr id="10" name="Ink 9">
                  <a:extLst>
                    <a:ext uri="{FF2B5EF4-FFF2-40B4-BE49-F238E27FC236}">
                      <a16:creationId xmlns:a16="http://schemas.microsoft.com/office/drawing/2014/main" id="{4C56F97D-30D9-44A9-9514-B344F40C754A}"/>
                    </a:ext>
                  </a:extLst>
                </p:cNvPr>
                <p:cNvPicPr/>
                <p:nvPr/>
              </p:nvPicPr>
              <p:blipFill>
                <a:blip r:embed="rId12"/>
                <a:stretch>
                  <a:fillRect/>
                </a:stretch>
              </p:blipFill>
              <p:spPr>
                <a:xfrm>
                  <a:off x="6084825" y="5107500"/>
                  <a:ext cx="1123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CE50263E-88B3-4B5E-ACB0-BAAE37C0A211}"/>
                    </a:ext>
                  </a:extLst>
                </p14:cNvPr>
                <p14:cNvContentPartPr/>
                <p14:nvPr/>
              </p14:nvContentPartPr>
              <p14:xfrm>
                <a:off x="5829585" y="5410260"/>
                <a:ext cx="249480" cy="238680"/>
              </p14:xfrm>
            </p:contentPart>
          </mc:Choice>
          <mc:Fallback xmlns="">
            <p:pic>
              <p:nvPicPr>
                <p:cNvPr id="12" name="Ink 11">
                  <a:extLst>
                    <a:ext uri="{FF2B5EF4-FFF2-40B4-BE49-F238E27FC236}">
                      <a16:creationId xmlns:a16="http://schemas.microsoft.com/office/drawing/2014/main" id="{CE50263E-88B3-4B5E-ACB0-BAAE37C0A211}"/>
                    </a:ext>
                  </a:extLst>
                </p:cNvPr>
                <p:cNvPicPr/>
                <p:nvPr/>
              </p:nvPicPr>
              <p:blipFill>
                <a:blip r:embed="rId14"/>
                <a:stretch>
                  <a:fillRect/>
                </a:stretch>
              </p:blipFill>
              <p:spPr>
                <a:xfrm>
                  <a:off x="5820945" y="5401260"/>
                  <a:ext cx="2671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81E38AAA-7AFD-43A8-ADDE-106E2DAAF267}"/>
                    </a:ext>
                  </a:extLst>
                </p14:cNvPr>
                <p14:cNvContentPartPr/>
                <p14:nvPr/>
              </p14:nvContentPartPr>
              <p14:xfrm>
                <a:off x="5874585" y="5315940"/>
                <a:ext cx="2520" cy="3960"/>
              </p14:xfrm>
            </p:contentPart>
          </mc:Choice>
          <mc:Fallback xmlns="">
            <p:pic>
              <p:nvPicPr>
                <p:cNvPr id="14" name="Ink 13">
                  <a:extLst>
                    <a:ext uri="{FF2B5EF4-FFF2-40B4-BE49-F238E27FC236}">
                      <a16:creationId xmlns:a16="http://schemas.microsoft.com/office/drawing/2014/main" id="{81E38AAA-7AFD-43A8-ADDE-106E2DAAF267}"/>
                    </a:ext>
                  </a:extLst>
                </p:cNvPr>
                <p:cNvPicPr/>
                <p:nvPr/>
              </p:nvPicPr>
              <p:blipFill>
                <a:blip r:embed="rId16"/>
                <a:stretch>
                  <a:fillRect/>
                </a:stretch>
              </p:blipFill>
              <p:spPr>
                <a:xfrm>
                  <a:off x="5865585" y="5306940"/>
                  <a:ext cx="201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56FE008B-2C0F-4F1C-8DFE-678C078B07B8}"/>
                    </a:ext>
                  </a:extLst>
                </p14:cNvPr>
                <p14:cNvContentPartPr/>
                <p14:nvPr/>
              </p14:nvContentPartPr>
              <p14:xfrm>
                <a:off x="6180225" y="5275980"/>
                <a:ext cx="18360" cy="4680"/>
              </p14:xfrm>
            </p:contentPart>
          </mc:Choice>
          <mc:Fallback xmlns="">
            <p:pic>
              <p:nvPicPr>
                <p:cNvPr id="16" name="Ink 15">
                  <a:extLst>
                    <a:ext uri="{FF2B5EF4-FFF2-40B4-BE49-F238E27FC236}">
                      <a16:creationId xmlns:a16="http://schemas.microsoft.com/office/drawing/2014/main" id="{56FE008B-2C0F-4F1C-8DFE-678C078B07B8}"/>
                    </a:ext>
                  </a:extLst>
                </p:cNvPr>
                <p:cNvPicPr/>
                <p:nvPr/>
              </p:nvPicPr>
              <p:blipFill>
                <a:blip r:embed="rId18"/>
                <a:stretch>
                  <a:fillRect/>
                </a:stretch>
              </p:blipFill>
              <p:spPr>
                <a:xfrm>
                  <a:off x="6171225" y="5267340"/>
                  <a:ext cx="360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09969C02-B722-4E2B-92ED-6C72BC8B83C1}"/>
                    </a:ext>
                  </a:extLst>
                </p14:cNvPr>
                <p14:cNvContentPartPr/>
                <p14:nvPr/>
              </p14:nvContentPartPr>
              <p14:xfrm>
                <a:off x="6177345" y="5335020"/>
                <a:ext cx="882360" cy="383760"/>
              </p14:xfrm>
            </p:contentPart>
          </mc:Choice>
          <mc:Fallback xmlns="">
            <p:pic>
              <p:nvPicPr>
                <p:cNvPr id="18" name="Ink 17">
                  <a:extLst>
                    <a:ext uri="{FF2B5EF4-FFF2-40B4-BE49-F238E27FC236}">
                      <a16:creationId xmlns:a16="http://schemas.microsoft.com/office/drawing/2014/main" id="{09969C02-B722-4E2B-92ED-6C72BC8B83C1}"/>
                    </a:ext>
                  </a:extLst>
                </p:cNvPr>
                <p:cNvPicPr/>
                <p:nvPr/>
              </p:nvPicPr>
              <p:blipFill>
                <a:blip r:embed="rId20"/>
                <a:stretch>
                  <a:fillRect/>
                </a:stretch>
              </p:blipFill>
              <p:spPr>
                <a:xfrm>
                  <a:off x="6168705" y="5326380"/>
                  <a:ext cx="90000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2B2312DD-6EF0-4E3B-AA38-1E2AE1B4416E}"/>
                    </a:ext>
                  </a:extLst>
                </p14:cNvPr>
                <p14:cNvContentPartPr/>
                <p14:nvPr/>
              </p14:nvContentPartPr>
              <p14:xfrm>
                <a:off x="6404865" y="5458140"/>
                <a:ext cx="129600" cy="142200"/>
              </p14:xfrm>
            </p:contentPart>
          </mc:Choice>
          <mc:Fallback xmlns="">
            <p:pic>
              <p:nvPicPr>
                <p:cNvPr id="19" name="Ink 18">
                  <a:extLst>
                    <a:ext uri="{FF2B5EF4-FFF2-40B4-BE49-F238E27FC236}">
                      <a16:creationId xmlns:a16="http://schemas.microsoft.com/office/drawing/2014/main" id="{2B2312DD-6EF0-4E3B-AA38-1E2AE1B4416E}"/>
                    </a:ext>
                  </a:extLst>
                </p:cNvPr>
                <p:cNvPicPr/>
                <p:nvPr/>
              </p:nvPicPr>
              <p:blipFill>
                <a:blip r:embed="rId22"/>
                <a:stretch>
                  <a:fillRect/>
                </a:stretch>
              </p:blipFill>
              <p:spPr>
                <a:xfrm>
                  <a:off x="6396225" y="5449500"/>
                  <a:ext cx="1472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6274020D-02F6-471A-9CB4-2F1331B37EDC}"/>
                    </a:ext>
                  </a:extLst>
                </p14:cNvPr>
                <p14:cNvContentPartPr/>
                <p14:nvPr/>
              </p14:nvContentPartPr>
              <p14:xfrm>
                <a:off x="6437265" y="5508180"/>
                <a:ext cx="69480" cy="16200"/>
              </p14:xfrm>
            </p:contentPart>
          </mc:Choice>
          <mc:Fallback xmlns="">
            <p:pic>
              <p:nvPicPr>
                <p:cNvPr id="20" name="Ink 19">
                  <a:extLst>
                    <a:ext uri="{FF2B5EF4-FFF2-40B4-BE49-F238E27FC236}">
                      <a16:creationId xmlns:a16="http://schemas.microsoft.com/office/drawing/2014/main" id="{6274020D-02F6-471A-9CB4-2F1331B37EDC}"/>
                    </a:ext>
                  </a:extLst>
                </p:cNvPr>
                <p:cNvPicPr/>
                <p:nvPr/>
              </p:nvPicPr>
              <p:blipFill>
                <a:blip r:embed="rId24"/>
                <a:stretch>
                  <a:fillRect/>
                </a:stretch>
              </p:blipFill>
              <p:spPr>
                <a:xfrm>
                  <a:off x="6428625" y="5499540"/>
                  <a:ext cx="871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Ink 20">
                  <a:extLst>
                    <a:ext uri="{FF2B5EF4-FFF2-40B4-BE49-F238E27FC236}">
                      <a16:creationId xmlns:a16="http://schemas.microsoft.com/office/drawing/2014/main" id="{51CECF01-1B7E-45DE-9579-C13EF2D5EBA0}"/>
                    </a:ext>
                  </a:extLst>
                </p14:cNvPr>
                <p14:cNvContentPartPr/>
                <p14:nvPr/>
              </p14:nvContentPartPr>
              <p14:xfrm>
                <a:off x="6547425" y="5461380"/>
                <a:ext cx="51480" cy="104400"/>
              </p14:xfrm>
            </p:contentPart>
          </mc:Choice>
          <mc:Fallback xmlns="">
            <p:pic>
              <p:nvPicPr>
                <p:cNvPr id="21" name="Ink 20">
                  <a:extLst>
                    <a:ext uri="{FF2B5EF4-FFF2-40B4-BE49-F238E27FC236}">
                      <a16:creationId xmlns:a16="http://schemas.microsoft.com/office/drawing/2014/main" id="{51CECF01-1B7E-45DE-9579-C13EF2D5EBA0}"/>
                    </a:ext>
                  </a:extLst>
                </p:cNvPr>
                <p:cNvPicPr/>
                <p:nvPr/>
              </p:nvPicPr>
              <p:blipFill>
                <a:blip r:embed="rId26"/>
                <a:stretch>
                  <a:fillRect/>
                </a:stretch>
              </p:blipFill>
              <p:spPr>
                <a:xfrm>
                  <a:off x="6538425" y="5452740"/>
                  <a:ext cx="69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Ink 21">
                  <a:extLst>
                    <a:ext uri="{FF2B5EF4-FFF2-40B4-BE49-F238E27FC236}">
                      <a16:creationId xmlns:a16="http://schemas.microsoft.com/office/drawing/2014/main" id="{9C058E15-0278-4AC8-8196-21FC4C722912}"/>
                    </a:ext>
                  </a:extLst>
                </p14:cNvPr>
                <p14:cNvContentPartPr/>
                <p14:nvPr/>
              </p14:nvContentPartPr>
              <p14:xfrm>
                <a:off x="6614385" y="5439420"/>
                <a:ext cx="90360" cy="108360"/>
              </p14:xfrm>
            </p:contentPart>
          </mc:Choice>
          <mc:Fallback xmlns="">
            <p:pic>
              <p:nvPicPr>
                <p:cNvPr id="22" name="Ink 21">
                  <a:extLst>
                    <a:ext uri="{FF2B5EF4-FFF2-40B4-BE49-F238E27FC236}">
                      <a16:creationId xmlns:a16="http://schemas.microsoft.com/office/drawing/2014/main" id="{9C058E15-0278-4AC8-8196-21FC4C722912}"/>
                    </a:ext>
                  </a:extLst>
                </p:cNvPr>
                <p:cNvPicPr/>
                <p:nvPr/>
              </p:nvPicPr>
              <p:blipFill>
                <a:blip r:embed="rId28"/>
                <a:stretch>
                  <a:fillRect/>
                </a:stretch>
              </p:blipFill>
              <p:spPr>
                <a:xfrm>
                  <a:off x="6605385" y="5430780"/>
                  <a:ext cx="108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Ink 22">
                  <a:extLst>
                    <a:ext uri="{FF2B5EF4-FFF2-40B4-BE49-F238E27FC236}">
                      <a16:creationId xmlns:a16="http://schemas.microsoft.com/office/drawing/2014/main" id="{8B6C14F7-DA7E-432E-82B5-5EDC924AB27A}"/>
                    </a:ext>
                  </a:extLst>
                </p14:cNvPr>
                <p14:cNvContentPartPr/>
                <p14:nvPr/>
              </p14:nvContentPartPr>
              <p14:xfrm>
                <a:off x="6710505" y="5423580"/>
                <a:ext cx="79560" cy="120960"/>
              </p14:xfrm>
            </p:contentPart>
          </mc:Choice>
          <mc:Fallback xmlns="">
            <p:pic>
              <p:nvPicPr>
                <p:cNvPr id="23" name="Ink 22">
                  <a:extLst>
                    <a:ext uri="{FF2B5EF4-FFF2-40B4-BE49-F238E27FC236}">
                      <a16:creationId xmlns:a16="http://schemas.microsoft.com/office/drawing/2014/main" id="{8B6C14F7-DA7E-432E-82B5-5EDC924AB27A}"/>
                    </a:ext>
                  </a:extLst>
                </p:cNvPr>
                <p:cNvPicPr/>
                <p:nvPr/>
              </p:nvPicPr>
              <p:blipFill>
                <a:blip r:embed="rId30"/>
                <a:stretch>
                  <a:fillRect/>
                </a:stretch>
              </p:blipFill>
              <p:spPr>
                <a:xfrm>
                  <a:off x="6701505" y="5414940"/>
                  <a:ext cx="972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Ink 23">
                  <a:extLst>
                    <a:ext uri="{FF2B5EF4-FFF2-40B4-BE49-F238E27FC236}">
                      <a16:creationId xmlns:a16="http://schemas.microsoft.com/office/drawing/2014/main" id="{0368CF05-732D-43D0-AC04-1729D9EC50B0}"/>
                    </a:ext>
                  </a:extLst>
                </p14:cNvPr>
                <p14:cNvContentPartPr/>
                <p14:nvPr/>
              </p14:nvContentPartPr>
              <p14:xfrm>
                <a:off x="6834345" y="5422140"/>
                <a:ext cx="8280" cy="118440"/>
              </p14:xfrm>
            </p:contentPart>
          </mc:Choice>
          <mc:Fallback xmlns="">
            <p:pic>
              <p:nvPicPr>
                <p:cNvPr id="24" name="Ink 23">
                  <a:extLst>
                    <a:ext uri="{FF2B5EF4-FFF2-40B4-BE49-F238E27FC236}">
                      <a16:creationId xmlns:a16="http://schemas.microsoft.com/office/drawing/2014/main" id="{0368CF05-732D-43D0-AC04-1729D9EC50B0}"/>
                    </a:ext>
                  </a:extLst>
                </p:cNvPr>
                <p:cNvPicPr/>
                <p:nvPr/>
              </p:nvPicPr>
              <p:blipFill>
                <a:blip r:embed="rId32"/>
                <a:stretch>
                  <a:fillRect/>
                </a:stretch>
              </p:blipFill>
              <p:spPr>
                <a:xfrm>
                  <a:off x="6825345" y="5413140"/>
                  <a:ext cx="259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Ink 24">
                  <a:extLst>
                    <a:ext uri="{FF2B5EF4-FFF2-40B4-BE49-F238E27FC236}">
                      <a16:creationId xmlns:a16="http://schemas.microsoft.com/office/drawing/2014/main" id="{71DD5A76-D045-451C-AFA5-89EF927DA602}"/>
                    </a:ext>
                  </a:extLst>
                </p14:cNvPr>
                <p14:cNvContentPartPr/>
                <p14:nvPr/>
              </p14:nvContentPartPr>
              <p14:xfrm>
                <a:off x="6845865" y="5597820"/>
                <a:ext cx="14760" cy="27360"/>
              </p14:xfrm>
            </p:contentPart>
          </mc:Choice>
          <mc:Fallback xmlns="">
            <p:pic>
              <p:nvPicPr>
                <p:cNvPr id="25" name="Ink 24">
                  <a:extLst>
                    <a:ext uri="{FF2B5EF4-FFF2-40B4-BE49-F238E27FC236}">
                      <a16:creationId xmlns:a16="http://schemas.microsoft.com/office/drawing/2014/main" id="{71DD5A76-D045-451C-AFA5-89EF927DA602}"/>
                    </a:ext>
                  </a:extLst>
                </p:cNvPr>
                <p:cNvPicPr/>
                <p:nvPr/>
              </p:nvPicPr>
              <p:blipFill>
                <a:blip r:embed="rId34"/>
                <a:stretch>
                  <a:fillRect/>
                </a:stretch>
              </p:blipFill>
              <p:spPr>
                <a:xfrm>
                  <a:off x="6837225" y="5589180"/>
                  <a:ext cx="32400" cy="45000"/>
                </a:xfrm>
                <a:prstGeom prst="rect">
                  <a:avLst/>
                </a:prstGeom>
              </p:spPr>
            </p:pic>
          </mc:Fallback>
        </mc:AlternateContent>
      </p:grpSp>
    </p:spTree>
    <p:extLst>
      <p:ext uri="{BB962C8B-B14F-4D97-AF65-F5344CB8AC3E}">
        <p14:creationId xmlns:p14="http://schemas.microsoft.com/office/powerpoint/2010/main" val="386714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2000" fill="hold"/>
                                        <p:tgtEl>
                                          <p:spTgt spid="26"/>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32FC7D-65C0-4619-AC7F-DE6481D7E13C}"/>
              </a:ext>
            </a:extLst>
          </p:cNvPr>
          <p:cNvSpPr>
            <a:spLocks noGrp="1"/>
          </p:cNvSpPr>
          <p:nvPr>
            <p:ph type="title"/>
          </p:nvPr>
        </p:nvSpPr>
        <p:spPr>
          <a:xfrm>
            <a:off x="838201" y="365125"/>
            <a:ext cx="5251316" cy="1807305"/>
          </a:xfrm>
        </p:spPr>
        <p:txBody>
          <a:bodyPr>
            <a:normAutofit/>
          </a:bodyPr>
          <a:lstStyle/>
          <a:p>
            <a:r>
              <a:rPr lang="en-US" dirty="0"/>
              <a:t>Introduction - Nonlinearity</a:t>
            </a:r>
          </a:p>
        </p:txBody>
      </p:sp>
      <p:sp>
        <p:nvSpPr>
          <p:cNvPr id="3078" name="Content Placeholder 3077">
            <a:extLst>
              <a:ext uri="{FF2B5EF4-FFF2-40B4-BE49-F238E27FC236}">
                <a16:creationId xmlns:a16="http://schemas.microsoft.com/office/drawing/2014/main" id="{BE4D8145-6D9A-4534-ACFF-D6B7F936A594}"/>
              </a:ext>
            </a:extLst>
          </p:cNvPr>
          <p:cNvSpPr>
            <a:spLocks noGrp="1"/>
          </p:cNvSpPr>
          <p:nvPr>
            <p:ph idx="1"/>
          </p:nvPr>
        </p:nvSpPr>
        <p:spPr>
          <a:xfrm>
            <a:off x="838200" y="2333297"/>
            <a:ext cx="4619621" cy="3843666"/>
          </a:xfrm>
        </p:spPr>
        <p:txBody>
          <a:bodyPr>
            <a:normAutofit/>
          </a:bodyPr>
          <a:lstStyle/>
          <a:p>
            <a:r>
              <a:rPr lang="en-US" sz="2000" dirty="0"/>
              <a:t>Screams and other distress cries necessarily push the vocal tract to its limit, and as a result creates a sound that fluctuates rapidly in volume and pitch</a:t>
            </a:r>
          </a:p>
          <a:p>
            <a:r>
              <a:rPr lang="en-US" sz="2000" dirty="0"/>
              <a:t>These fluctuations make the soundwave forms non-linear</a:t>
            </a:r>
          </a:p>
          <a:p>
            <a:endParaRPr lang="en-US" sz="2000" dirty="0"/>
          </a:p>
        </p:txBody>
      </p:sp>
      <p:pic>
        <p:nvPicPr>
          <p:cNvPr id="3074" name="Picture 2" descr="Even Midsommar's Lead Actress Was Shocked By The Movie - CINEMABLEND">
            <a:extLst>
              <a:ext uri="{FF2B5EF4-FFF2-40B4-BE49-F238E27FC236}">
                <a16:creationId xmlns:a16="http://schemas.microsoft.com/office/drawing/2014/main" id="{F9ABAABE-5580-4ECB-AC4E-9FC6A9C78B5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3578" r="22949"/>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D39D3488-E8DF-4E24-A5E6-CE424A9B0437}"/>
                  </a:ext>
                </a:extLst>
              </p14:cNvPr>
              <p14:cNvContentPartPr/>
              <p14:nvPr/>
            </p14:nvContentPartPr>
            <p14:xfrm>
              <a:off x="8462880" y="249480"/>
              <a:ext cx="2649960" cy="860760"/>
            </p14:xfrm>
          </p:contentPart>
        </mc:Choice>
        <mc:Fallback xmlns="">
          <p:pic>
            <p:nvPicPr>
              <p:cNvPr id="5" name="Ink 4">
                <a:extLst>
                  <a:ext uri="{FF2B5EF4-FFF2-40B4-BE49-F238E27FC236}">
                    <a16:creationId xmlns:a16="http://schemas.microsoft.com/office/drawing/2014/main" id="{D39D3488-E8DF-4E24-A5E6-CE424A9B0437}"/>
                  </a:ext>
                </a:extLst>
              </p:cNvPr>
              <p:cNvPicPr/>
              <p:nvPr/>
            </p:nvPicPr>
            <p:blipFill>
              <a:blip r:embed="rId5"/>
              <a:stretch>
                <a:fillRect/>
              </a:stretch>
            </p:blipFill>
            <p:spPr>
              <a:xfrm>
                <a:off x="8453520" y="240120"/>
                <a:ext cx="2668680" cy="879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8ADAF68C-1525-4931-8F43-435DAA021367}"/>
                  </a:ext>
                </a:extLst>
              </p14:cNvPr>
              <p14:cNvContentPartPr/>
              <p14:nvPr/>
            </p14:nvContentPartPr>
            <p14:xfrm>
              <a:off x="604545" y="4887180"/>
              <a:ext cx="4811400" cy="1581480"/>
            </p14:xfrm>
          </p:contentPart>
        </mc:Choice>
        <mc:Fallback xmlns="">
          <p:pic>
            <p:nvPicPr>
              <p:cNvPr id="6" name="Ink 5">
                <a:extLst>
                  <a:ext uri="{FF2B5EF4-FFF2-40B4-BE49-F238E27FC236}">
                    <a16:creationId xmlns:a16="http://schemas.microsoft.com/office/drawing/2014/main" id="{8ADAF68C-1525-4931-8F43-435DAA021367}"/>
                  </a:ext>
                </a:extLst>
              </p:cNvPr>
              <p:cNvPicPr/>
              <p:nvPr/>
            </p:nvPicPr>
            <p:blipFill>
              <a:blip r:embed="rId7"/>
              <a:stretch>
                <a:fillRect/>
              </a:stretch>
            </p:blipFill>
            <p:spPr>
              <a:xfrm>
                <a:off x="595545" y="4878180"/>
                <a:ext cx="4829040" cy="1599120"/>
              </a:xfrm>
              <a:prstGeom prst="rect">
                <a:avLst/>
              </a:prstGeom>
            </p:spPr>
          </p:pic>
        </mc:Fallback>
      </mc:AlternateContent>
    </p:spTree>
    <p:extLst>
      <p:ext uri="{BB962C8B-B14F-4D97-AF65-F5344CB8AC3E}">
        <p14:creationId xmlns:p14="http://schemas.microsoft.com/office/powerpoint/2010/main" val="105129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AF341-A303-4345-A2AB-437B5DDA5AE6}"/>
              </a:ext>
            </a:extLst>
          </p:cNvPr>
          <p:cNvSpPr>
            <a:spLocks noGrp="1"/>
          </p:cNvSpPr>
          <p:nvPr>
            <p:ph type="title"/>
          </p:nvPr>
        </p:nvSpPr>
        <p:spPr/>
        <p:txBody>
          <a:bodyPr/>
          <a:lstStyle/>
          <a:p>
            <a:r>
              <a:rPr lang="en-US" dirty="0"/>
              <a:t>Waveform Examples</a:t>
            </a:r>
          </a:p>
        </p:txBody>
      </p:sp>
      <p:sp>
        <p:nvSpPr>
          <p:cNvPr id="3" name="Content Placeholder 2">
            <a:extLst>
              <a:ext uri="{FF2B5EF4-FFF2-40B4-BE49-F238E27FC236}">
                <a16:creationId xmlns:a16="http://schemas.microsoft.com/office/drawing/2014/main" id="{C7E2890B-0EF1-4F2F-BF02-53BDF8774294}"/>
              </a:ext>
            </a:extLst>
          </p:cNvPr>
          <p:cNvSpPr>
            <a:spLocks noGrp="1"/>
          </p:cNvSpPr>
          <p:nvPr>
            <p:ph idx="1"/>
          </p:nvPr>
        </p:nvSpPr>
        <p:spPr/>
        <p:txBody>
          <a:bodyPr>
            <a:normAutofit fontScale="92500" lnSpcReduction="10000"/>
          </a:bodyPr>
          <a:lstStyle/>
          <a:p>
            <a:r>
              <a:rPr lang="en-US" dirty="0">
                <a:hlinkClick r:id="rId2"/>
              </a:rPr>
              <a:t>Woman screaming</a:t>
            </a:r>
            <a:r>
              <a:rPr lang="en-US" dirty="0"/>
              <a:t>: </a:t>
            </a:r>
            <a:br>
              <a:rPr lang="en-US" dirty="0"/>
            </a:br>
            <a:br>
              <a:rPr lang="en-US" dirty="0"/>
            </a:br>
            <a:br>
              <a:rPr lang="en-US" dirty="0"/>
            </a:br>
            <a:br>
              <a:rPr lang="en-US" dirty="0"/>
            </a:br>
            <a:endParaRPr lang="en-US" dirty="0"/>
          </a:p>
          <a:p>
            <a:r>
              <a:rPr lang="en-US" dirty="0">
                <a:hlinkClick r:id="rId3"/>
              </a:rPr>
              <a:t>A flute</a:t>
            </a:r>
            <a:r>
              <a:rPr lang="en-US" dirty="0"/>
              <a:t>:</a:t>
            </a:r>
            <a:br>
              <a:rPr lang="en-US" dirty="0"/>
            </a:br>
            <a:br>
              <a:rPr lang="en-US" dirty="0"/>
            </a:br>
            <a:br>
              <a:rPr lang="en-US" dirty="0"/>
            </a:br>
            <a:br>
              <a:rPr lang="en-US" dirty="0"/>
            </a:br>
            <a:endParaRPr lang="en-US" dirty="0"/>
          </a:p>
          <a:p>
            <a:endParaRPr lang="en-US" dirty="0"/>
          </a:p>
        </p:txBody>
      </p:sp>
      <p:pic>
        <p:nvPicPr>
          <p:cNvPr id="4" name="Picture 3">
            <a:extLst>
              <a:ext uri="{FF2B5EF4-FFF2-40B4-BE49-F238E27FC236}">
                <a16:creationId xmlns:a16="http://schemas.microsoft.com/office/drawing/2014/main" id="{FDD0907A-5C68-4274-8817-1CA0B7268890}"/>
              </a:ext>
            </a:extLst>
          </p:cNvPr>
          <p:cNvPicPr>
            <a:picLocks noChangeAspect="1"/>
          </p:cNvPicPr>
          <p:nvPr/>
        </p:nvPicPr>
        <p:blipFill>
          <a:blip r:embed="rId4"/>
          <a:stretch>
            <a:fillRect/>
          </a:stretch>
        </p:blipFill>
        <p:spPr>
          <a:xfrm>
            <a:off x="3592613" y="2568438"/>
            <a:ext cx="5006774" cy="2133785"/>
          </a:xfrm>
          <a:prstGeom prst="rect">
            <a:avLst/>
          </a:prstGeom>
        </p:spPr>
      </p:pic>
      <p:pic>
        <p:nvPicPr>
          <p:cNvPr id="6" name="Picture 5">
            <a:extLst>
              <a:ext uri="{FF2B5EF4-FFF2-40B4-BE49-F238E27FC236}">
                <a16:creationId xmlns:a16="http://schemas.microsoft.com/office/drawing/2014/main" id="{9285CC02-9A59-4C9D-8EDC-655558FF1531}"/>
              </a:ext>
            </a:extLst>
          </p:cNvPr>
          <p:cNvPicPr>
            <a:picLocks noChangeAspect="1"/>
          </p:cNvPicPr>
          <p:nvPr/>
        </p:nvPicPr>
        <p:blipFill>
          <a:blip r:embed="rId5"/>
          <a:stretch>
            <a:fillRect/>
          </a:stretch>
        </p:blipFill>
        <p:spPr>
          <a:xfrm>
            <a:off x="3760267" y="4508820"/>
            <a:ext cx="4671465" cy="1028789"/>
          </a:xfrm>
          <a:prstGeom prst="rect">
            <a:avLst/>
          </a:prstGeom>
        </p:spPr>
      </p:pic>
      <p:sp>
        <p:nvSpPr>
          <p:cNvPr id="7" name="TextBox 6">
            <a:extLst>
              <a:ext uri="{FF2B5EF4-FFF2-40B4-BE49-F238E27FC236}">
                <a16:creationId xmlns:a16="http://schemas.microsoft.com/office/drawing/2014/main" id="{33F541B9-FD75-4BA8-B201-ADF8FEA525B5}"/>
              </a:ext>
            </a:extLst>
          </p:cNvPr>
          <p:cNvSpPr txBox="1"/>
          <p:nvPr/>
        </p:nvSpPr>
        <p:spPr>
          <a:xfrm>
            <a:off x="838200" y="6052004"/>
            <a:ext cx="6557682" cy="369332"/>
          </a:xfrm>
          <a:prstGeom prst="rect">
            <a:avLst/>
          </a:prstGeom>
          <a:noFill/>
        </p:spPr>
        <p:txBody>
          <a:bodyPr wrap="square" rtlCol="0">
            <a:spAutoFit/>
          </a:bodyPr>
          <a:lstStyle/>
          <a:p>
            <a:r>
              <a:rPr lang="en-US" dirty="0"/>
              <a:t>Source: Samplefocus.com</a:t>
            </a:r>
          </a:p>
        </p:txBody>
      </p:sp>
    </p:spTree>
    <p:extLst>
      <p:ext uri="{BB962C8B-B14F-4D97-AF65-F5344CB8AC3E}">
        <p14:creationId xmlns:p14="http://schemas.microsoft.com/office/powerpoint/2010/main" val="1422902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476D97-179D-43E4-BC21-A8BB8D6484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4F1D9C8-3209-401A-B0EF-676100854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711" y="-10199"/>
            <a:ext cx="4316879" cy="6366549"/>
          </a:xfrm>
          <a:custGeom>
            <a:avLst/>
            <a:gdLst>
              <a:gd name="connsiteX0" fmla="*/ 6798 w 4316879"/>
              <a:gd name="connsiteY0" fmla="*/ 0 h 6366549"/>
              <a:gd name="connsiteX1" fmla="*/ 4316879 w 4316879"/>
              <a:gd name="connsiteY1" fmla="*/ 0 h 6366549"/>
              <a:gd name="connsiteX2" fmla="*/ 3891991 w 4316879"/>
              <a:gd name="connsiteY2" fmla="*/ 2600327 h 6366549"/>
              <a:gd name="connsiteX3" fmla="*/ 3222363 w 4316879"/>
              <a:gd name="connsiteY3" fmla="*/ 4700982 h 6366549"/>
              <a:gd name="connsiteX4" fmla="*/ 3205370 w 4316879"/>
              <a:gd name="connsiteY4" fmla="*/ 4340675 h 6366549"/>
              <a:gd name="connsiteX5" fmla="*/ 3042212 w 4316879"/>
              <a:gd name="connsiteY5" fmla="*/ 5013701 h 6366549"/>
              <a:gd name="connsiteX6" fmla="*/ 2926642 w 4316879"/>
              <a:gd name="connsiteY6" fmla="*/ 4904929 h 6366549"/>
              <a:gd name="connsiteX7" fmla="*/ 2627520 w 4316879"/>
              <a:gd name="connsiteY7" fmla="*/ 5829489 h 6366549"/>
              <a:gd name="connsiteX8" fmla="*/ 2647914 w 4316879"/>
              <a:gd name="connsiteY8" fmla="*/ 5044291 h 6366549"/>
              <a:gd name="connsiteX9" fmla="*/ 2556136 w 4316879"/>
              <a:gd name="connsiteY9" fmla="*/ 5183656 h 6366549"/>
              <a:gd name="connsiteX10" fmla="*/ 2413373 w 4316879"/>
              <a:gd name="connsiteY10" fmla="*/ 5251639 h 6366549"/>
              <a:gd name="connsiteX11" fmla="*/ 2284207 w 4316879"/>
              <a:gd name="connsiteY11" fmla="*/ 5329817 h 6366549"/>
              <a:gd name="connsiteX12" fmla="*/ 1842322 w 4316879"/>
              <a:gd name="connsiteY12" fmla="*/ 5975649 h 6366549"/>
              <a:gd name="connsiteX13" fmla="*/ 1638375 w 4316879"/>
              <a:gd name="connsiteY13" fmla="*/ 6366549 h 6366549"/>
              <a:gd name="connsiteX14" fmla="*/ 1492214 w 4316879"/>
              <a:gd name="connsiteY14" fmla="*/ 4697581 h 6366549"/>
              <a:gd name="connsiteX15" fmla="*/ 1475217 w 4316879"/>
              <a:gd name="connsiteY15" fmla="*/ 5367209 h 6366549"/>
              <a:gd name="connsiteX16" fmla="*/ 1468419 w 4316879"/>
              <a:gd name="connsiteY16" fmla="*/ 5479378 h 6366549"/>
              <a:gd name="connsiteX17" fmla="*/ 1397039 w 4316879"/>
              <a:gd name="connsiteY17" fmla="*/ 5550761 h 6366549"/>
              <a:gd name="connsiteX18" fmla="*/ 1329057 w 4316879"/>
              <a:gd name="connsiteY18" fmla="*/ 5492974 h 6366549"/>
              <a:gd name="connsiteX19" fmla="*/ 1315460 w 4316879"/>
              <a:gd name="connsiteY19" fmla="*/ 5251639 h 6366549"/>
              <a:gd name="connsiteX20" fmla="*/ 1271270 w 4316879"/>
              <a:gd name="connsiteY20" fmla="*/ 5027297 h 6366549"/>
              <a:gd name="connsiteX21" fmla="*/ 1179496 w 4316879"/>
              <a:gd name="connsiteY21" fmla="*/ 4707780 h 6366549"/>
              <a:gd name="connsiteX22" fmla="*/ 1108112 w 4316879"/>
              <a:gd name="connsiteY22" fmla="*/ 4316880 h 6366549"/>
              <a:gd name="connsiteX23" fmla="*/ 1074121 w 4316879"/>
              <a:gd name="connsiteY23" fmla="*/ 5068086 h 6366549"/>
              <a:gd name="connsiteX24" fmla="*/ 995943 w 4316879"/>
              <a:gd name="connsiteY24" fmla="*/ 4779160 h 6366549"/>
              <a:gd name="connsiteX25" fmla="*/ 958551 w 4316879"/>
              <a:gd name="connsiteY25" fmla="*/ 4463044 h 6366549"/>
              <a:gd name="connsiteX26" fmla="*/ 904165 w 4316879"/>
              <a:gd name="connsiteY26" fmla="*/ 4174117 h 6366549"/>
              <a:gd name="connsiteX27" fmla="*/ 829385 w 4316879"/>
              <a:gd name="connsiteY27" fmla="*/ 3891992 h 6366549"/>
              <a:gd name="connsiteX28" fmla="*/ 710417 w 4316879"/>
              <a:gd name="connsiteY28" fmla="*/ 4683984 h 6366549"/>
              <a:gd name="connsiteX29" fmla="*/ 628839 w 4316879"/>
              <a:gd name="connsiteY29" fmla="*/ 4469842 h 6366549"/>
              <a:gd name="connsiteX30" fmla="*/ 584648 w 4316879"/>
              <a:gd name="connsiteY30" fmla="*/ 4395061 h 6366549"/>
              <a:gd name="connsiteX31" fmla="*/ 496271 w 4316879"/>
              <a:gd name="connsiteY31" fmla="*/ 4449447 h 6366549"/>
              <a:gd name="connsiteX32" fmla="*/ 356909 w 4316879"/>
              <a:gd name="connsiteY32" fmla="*/ 4945718 h 6366549"/>
              <a:gd name="connsiteX33" fmla="*/ 292324 w 4316879"/>
              <a:gd name="connsiteY33" fmla="*/ 5227843 h 6366549"/>
              <a:gd name="connsiteX34" fmla="*/ 105375 w 4316879"/>
              <a:gd name="connsiteY34" fmla="*/ 4228503 h 6366549"/>
              <a:gd name="connsiteX35" fmla="*/ 13597 w 4316879"/>
              <a:gd name="connsiteY35" fmla="*/ 1138706 h 6366549"/>
              <a:gd name="connsiteX36" fmla="*/ 6798 w 4316879"/>
              <a:gd name="connsiteY36" fmla="*/ 6798 h 636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16879" h="6366549">
                <a:moveTo>
                  <a:pt x="6798" y="0"/>
                </a:moveTo>
                <a:lnTo>
                  <a:pt x="4316879" y="0"/>
                </a:lnTo>
                <a:cubicBezTo>
                  <a:pt x="4204710" y="747806"/>
                  <a:pt x="3987167" y="2076863"/>
                  <a:pt x="3891991" y="2600327"/>
                </a:cubicBezTo>
                <a:cubicBezTo>
                  <a:pt x="3834204" y="2913046"/>
                  <a:pt x="3307343" y="4663590"/>
                  <a:pt x="3222363" y="4700982"/>
                </a:cubicBezTo>
                <a:cubicBezTo>
                  <a:pt x="3164580" y="4585412"/>
                  <a:pt x="3266554" y="4466441"/>
                  <a:pt x="3205370" y="4340675"/>
                </a:cubicBezTo>
                <a:cubicBezTo>
                  <a:pt x="3072802" y="4554818"/>
                  <a:pt x="3130589" y="4806353"/>
                  <a:pt x="3042212" y="5013701"/>
                </a:cubicBezTo>
                <a:cubicBezTo>
                  <a:pt x="2960633" y="5010300"/>
                  <a:pt x="2981028" y="4921923"/>
                  <a:pt x="2926642" y="4904929"/>
                </a:cubicBezTo>
                <a:cubicBezTo>
                  <a:pt x="2763484" y="5299226"/>
                  <a:pt x="2770283" y="5428393"/>
                  <a:pt x="2627520" y="5829489"/>
                </a:cubicBezTo>
                <a:cubicBezTo>
                  <a:pt x="2569733" y="5465781"/>
                  <a:pt x="2630917" y="5414796"/>
                  <a:pt x="2647914" y="5044291"/>
                </a:cubicBezTo>
                <a:cubicBezTo>
                  <a:pt x="2573134" y="5078282"/>
                  <a:pt x="2583329" y="5139466"/>
                  <a:pt x="2556136" y="5183656"/>
                </a:cubicBezTo>
                <a:cubicBezTo>
                  <a:pt x="2522145" y="5241440"/>
                  <a:pt x="2494952" y="5285630"/>
                  <a:pt x="2413373" y="5251639"/>
                </a:cubicBezTo>
                <a:cubicBezTo>
                  <a:pt x="2335196" y="5217648"/>
                  <a:pt x="2314801" y="5265235"/>
                  <a:pt x="2284207" y="5329817"/>
                </a:cubicBezTo>
                <a:cubicBezTo>
                  <a:pt x="2206029" y="5503174"/>
                  <a:pt x="2005480" y="6043631"/>
                  <a:pt x="1842322" y="5975649"/>
                </a:cubicBezTo>
                <a:cubicBezTo>
                  <a:pt x="1764144" y="6050430"/>
                  <a:pt x="1743749" y="6271374"/>
                  <a:pt x="1638375" y="6366549"/>
                </a:cubicBezTo>
                <a:cubicBezTo>
                  <a:pt x="1583989" y="5639138"/>
                  <a:pt x="1634977" y="5401200"/>
                  <a:pt x="1492214" y="4697581"/>
                </a:cubicBezTo>
                <a:cubicBezTo>
                  <a:pt x="1499013" y="4921923"/>
                  <a:pt x="1434428" y="5142867"/>
                  <a:pt x="1475217" y="5367209"/>
                </a:cubicBezTo>
                <a:cubicBezTo>
                  <a:pt x="1482015" y="5404597"/>
                  <a:pt x="1475217" y="5441989"/>
                  <a:pt x="1468419" y="5479378"/>
                </a:cubicBezTo>
                <a:cubicBezTo>
                  <a:pt x="1461621" y="5516770"/>
                  <a:pt x="1444627" y="5550761"/>
                  <a:pt x="1397039" y="5550761"/>
                </a:cubicBezTo>
                <a:cubicBezTo>
                  <a:pt x="1359647" y="5547360"/>
                  <a:pt x="1342653" y="5520167"/>
                  <a:pt x="1329057" y="5492974"/>
                </a:cubicBezTo>
                <a:cubicBezTo>
                  <a:pt x="1288267" y="5411396"/>
                  <a:pt x="1278068" y="5329817"/>
                  <a:pt x="1315460" y="5251639"/>
                </a:cubicBezTo>
                <a:cubicBezTo>
                  <a:pt x="1356250" y="5163262"/>
                  <a:pt x="1346051" y="5095279"/>
                  <a:pt x="1271270" y="5027297"/>
                </a:cubicBezTo>
                <a:cubicBezTo>
                  <a:pt x="1176095" y="4938920"/>
                  <a:pt x="1210086" y="4813151"/>
                  <a:pt x="1179496" y="4707780"/>
                </a:cubicBezTo>
                <a:cubicBezTo>
                  <a:pt x="1145505" y="4592210"/>
                  <a:pt x="1165899" y="4466441"/>
                  <a:pt x="1108112" y="4316880"/>
                </a:cubicBezTo>
                <a:cubicBezTo>
                  <a:pt x="1040130" y="4575213"/>
                  <a:pt x="1138706" y="4809754"/>
                  <a:pt x="1074121" y="5068086"/>
                </a:cubicBezTo>
                <a:cubicBezTo>
                  <a:pt x="985744" y="4962712"/>
                  <a:pt x="1009540" y="4864139"/>
                  <a:pt x="995943" y="4779160"/>
                </a:cubicBezTo>
                <a:cubicBezTo>
                  <a:pt x="982347" y="4673789"/>
                  <a:pt x="975549" y="4568414"/>
                  <a:pt x="958551" y="4463044"/>
                </a:cubicBezTo>
                <a:cubicBezTo>
                  <a:pt x="944955" y="4367868"/>
                  <a:pt x="921163" y="4272693"/>
                  <a:pt x="904165" y="4174117"/>
                </a:cubicBezTo>
                <a:cubicBezTo>
                  <a:pt x="887172" y="4078941"/>
                  <a:pt x="907566" y="3980369"/>
                  <a:pt x="829385" y="3891992"/>
                </a:cubicBezTo>
                <a:cubicBezTo>
                  <a:pt x="676426" y="4133327"/>
                  <a:pt x="747806" y="4405257"/>
                  <a:pt x="710417" y="4683984"/>
                </a:cubicBezTo>
                <a:cubicBezTo>
                  <a:pt x="635637" y="4612605"/>
                  <a:pt x="649233" y="4534423"/>
                  <a:pt x="628839" y="4469842"/>
                </a:cubicBezTo>
                <a:cubicBezTo>
                  <a:pt x="618639" y="4439248"/>
                  <a:pt x="618639" y="4405257"/>
                  <a:pt x="584648" y="4395061"/>
                </a:cubicBezTo>
                <a:cubicBezTo>
                  <a:pt x="537061" y="4384862"/>
                  <a:pt x="509868" y="4415456"/>
                  <a:pt x="496271" y="4449447"/>
                </a:cubicBezTo>
                <a:cubicBezTo>
                  <a:pt x="428289" y="4609204"/>
                  <a:pt x="390900" y="4775762"/>
                  <a:pt x="356909" y="4945718"/>
                </a:cubicBezTo>
                <a:cubicBezTo>
                  <a:pt x="339912" y="5040894"/>
                  <a:pt x="350111" y="5142867"/>
                  <a:pt x="292324" y="5227843"/>
                </a:cubicBezTo>
                <a:cubicBezTo>
                  <a:pt x="44190" y="4918525"/>
                  <a:pt x="91778" y="4575213"/>
                  <a:pt x="105375" y="4228503"/>
                </a:cubicBezTo>
                <a:cubicBezTo>
                  <a:pt x="129167" y="3664249"/>
                  <a:pt x="40790" y="1604384"/>
                  <a:pt x="13597" y="1138706"/>
                </a:cubicBezTo>
                <a:cubicBezTo>
                  <a:pt x="-6798" y="761403"/>
                  <a:pt x="0" y="384102"/>
                  <a:pt x="6798" y="6798"/>
                </a:cubicBezTo>
                <a:close/>
              </a:path>
            </a:pathLst>
          </a:cu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2A9214D-D906-45BC-9F31-3B2E9AC070F1}"/>
              </a:ext>
            </a:extLst>
          </p:cNvPr>
          <p:cNvSpPr>
            <a:spLocks noGrp="1"/>
          </p:cNvSpPr>
          <p:nvPr>
            <p:ph type="title"/>
          </p:nvPr>
        </p:nvSpPr>
        <p:spPr>
          <a:xfrm>
            <a:off x="466725" y="552843"/>
            <a:ext cx="4076700" cy="1790307"/>
          </a:xfrm>
        </p:spPr>
        <p:txBody>
          <a:bodyPr>
            <a:normAutofit/>
          </a:bodyPr>
          <a:lstStyle/>
          <a:p>
            <a:r>
              <a:rPr lang="en-US" sz="3300" dirty="0"/>
              <a:t>Introduction – Neural Circuitry</a:t>
            </a:r>
          </a:p>
        </p:txBody>
      </p:sp>
      <p:graphicFrame>
        <p:nvGraphicFramePr>
          <p:cNvPr id="5" name="Content Placeholder 2">
            <a:extLst>
              <a:ext uri="{FF2B5EF4-FFF2-40B4-BE49-F238E27FC236}">
                <a16:creationId xmlns:a16="http://schemas.microsoft.com/office/drawing/2014/main" id="{3A26CFB2-4E95-45D5-9CA5-744C0F3E6B35}"/>
              </a:ext>
            </a:extLst>
          </p:cNvPr>
          <p:cNvGraphicFramePr>
            <a:graphicFrameLocks noGrp="1"/>
          </p:cNvGraphicFramePr>
          <p:nvPr>
            <p:ph idx="1"/>
            <p:extLst>
              <p:ext uri="{D42A27DB-BD31-4B8C-83A1-F6EECF244321}">
                <p14:modId xmlns:p14="http://schemas.microsoft.com/office/powerpoint/2010/main" val="2235759834"/>
              </p:ext>
            </p:extLst>
          </p:nvPr>
        </p:nvGraphicFramePr>
        <p:xfrm>
          <a:off x="4633041" y="643466"/>
          <a:ext cx="6720759" cy="5573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6" name="Group 25">
            <a:extLst>
              <a:ext uri="{FF2B5EF4-FFF2-40B4-BE49-F238E27FC236}">
                <a16:creationId xmlns:a16="http://schemas.microsoft.com/office/drawing/2014/main" id="{D5E8ACE0-2A01-4957-9103-D96FC9F5DBA5}"/>
              </a:ext>
            </a:extLst>
          </p:cNvPr>
          <p:cNvGrpSpPr/>
          <p:nvPr/>
        </p:nvGrpSpPr>
        <p:grpSpPr>
          <a:xfrm>
            <a:off x="3780105" y="3479580"/>
            <a:ext cx="1799640" cy="1054080"/>
            <a:chOff x="3780105" y="3479580"/>
            <a:chExt cx="1799640" cy="1054080"/>
          </a:xfrm>
        </p:grpSpPr>
        <mc:AlternateContent xmlns:mc="http://schemas.openxmlformats.org/markup-compatibility/2006" xmlns:p14="http://schemas.microsoft.com/office/powerpoint/2010/main">
          <mc:Choice Requires="p14">
            <p:contentPart p14:bwMode="auto" r:id="rId7">
              <p14:nvContentPartPr>
                <p14:cNvPr id="24" name="Ink 23">
                  <a:extLst>
                    <a:ext uri="{FF2B5EF4-FFF2-40B4-BE49-F238E27FC236}">
                      <a16:creationId xmlns:a16="http://schemas.microsoft.com/office/drawing/2014/main" id="{98063E01-7003-4FB8-B714-10B844A5A07F}"/>
                    </a:ext>
                  </a:extLst>
                </p14:cNvPr>
                <p14:cNvContentPartPr/>
                <p14:nvPr/>
              </p14:nvContentPartPr>
              <p14:xfrm>
                <a:off x="3780105" y="3479580"/>
                <a:ext cx="1747440" cy="1054080"/>
              </p14:xfrm>
            </p:contentPart>
          </mc:Choice>
          <mc:Fallback xmlns="">
            <p:pic>
              <p:nvPicPr>
                <p:cNvPr id="24" name="Ink 23">
                  <a:extLst>
                    <a:ext uri="{FF2B5EF4-FFF2-40B4-BE49-F238E27FC236}">
                      <a16:creationId xmlns:a16="http://schemas.microsoft.com/office/drawing/2014/main" id="{98063E01-7003-4FB8-B714-10B844A5A07F}"/>
                    </a:ext>
                  </a:extLst>
                </p:cNvPr>
                <p:cNvPicPr/>
                <p:nvPr/>
              </p:nvPicPr>
              <p:blipFill>
                <a:blip r:embed="rId8"/>
                <a:stretch>
                  <a:fillRect/>
                </a:stretch>
              </p:blipFill>
              <p:spPr>
                <a:xfrm>
                  <a:off x="3771465" y="3470580"/>
                  <a:ext cx="1765080" cy="1071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5" name="Ink 24">
                  <a:extLst>
                    <a:ext uri="{FF2B5EF4-FFF2-40B4-BE49-F238E27FC236}">
                      <a16:creationId xmlns:a16="http://schemas.microsoft.com/office/drawing/2014/main" id="{E58A6F56-9376-47B4-958C-6D5E5236CBD2}"/>
                    </a:ext>
                  </a:extLst>
                </p14:cNvPr>
                <p14:cNvContentPartPr/>
                <p14:nvPr/>
              </p14:nvContentPartPr>
              <p14:xfrm>
                <a:off x="5494785" y="3495780"/>
                <a:ext cx="84960" cy="158040"/>
              </p14:xfrm>
            </p:contentPart>
          </mc:Choice>
          <mc:Fallback xmlns="">
            <p:pic>
              <p:nvPicPr>
                <p:cNvPr id="25" name="Ink 24">
                  <a:extLst>
                    <a:ext uri="{FF2B5EF4-FFF2-40B4-BE49-F238E27FC236}">
                      <a16:creationId xmlns:a16="http://schemas.microsoft.com/office/drawing/2014/main" id="{E58A6F56-9376-47B4-958C-6D5E5236CBD2}"/>
                    </a:ext>
                  </a:extLst>
                </p:cNvPr>
                <p:cNvPicPr/>
                <p:nvPr/>
              </p:nvPicPr>
              <p:blipFill>
                <a:blip r:embed="rId10"/>
                <a:stretch>
                  <a:fillRect/>
                </a:stretch>
              </p:blipFill>
              <p:spPr>
                <a:xfrm>
                  <a:off x="5485785" y="3487140"/>
                  <a:ext cx="102600" cy="175680"/>
                </a:xfrm>
                <a:prstGeom prst="rect">
                  <a:avLst/>
                </a:prstGeom>
              </p:spPr>
            </p:pic>
          </mc:Fallback>
        </mc:AlternateContent>
      </p:grpSp>
      <p:grpSp>
        <p:nvGrpSpPr>
          <p:cNvPr id="66" name="Group 65">
            <a:extLst>
              <a:ext uri="{FF2B5EF4-FFF2-40B4-BE49-F238E27FC236}">
                <a16:creationId xmlns:a16="http://schemas.microsoft.com/office/drawing/2014/main" id="{72AF0367-048E-449F-B975-67EDC180E3B1}"/>
              </a:ext>
            </a:extLst>
          </p:cNvPr>
          <p:cNvGrpSpPr/>
          <p:nvPr/>
        </p:nvGrpSpPr>
        <p:grpSpPr>
          <a:xfrm>
            <a:off x="2888745" y="3526740"/>
            <a:ext cx="1521720" cy="859680"/>
            <a:chOff x="2888745" y="3526740"/>
            <a:chExt cx="1521720" cy="859680"/>
          </a:xfrm>
        </p:grpSpPr>
        <mc:AlternateContent xmlns:mc="http://schemas.openxmlformats.org/markup-compatibility/2006" xmlns:p14="http://schemas.microsoft.com/office/powerpoint/2010/main">
          <mc:Choice Requires="p14">
            <p:contentPart p14:bwMode="auto" r:id="rId11">
              <p14:nvContentPartPr>
                <p14:cNvPr id="27" name="Ink 26">
                  <a:extLst>
                    <a:ext uri="{FF2B5EF4-FFF2-40B4-BE49-F238E27FC236}">
                      <a16:creationId xmlns:a16="http://schemas.microsoft.com/office/drawing/2014/main" id="{C88ACB83-CF1B-4DBC-82A9-682ED6768F68}"/>
                    </a:ext>
                  </a:extLst>
                </p14:cNvPr>
                <p14:cNvContentPartPr/>
                <p14:nvPr/>
              </p14:nvContentPartPr>
              <p14:xfrm>
                <a:off x="2888745" y="3758220"/>
                <a:ext cx="212400" cy="216360"/>
              </p14:xfrm>
            </p:contentPart>
          </mc:Choice>
          <mc:Fallback xmlns="">
            <p:pic>
              <p:nvPicPr>
                <p:cNvPr id="27" name="Ink 26">
                  <a:extLst>
                    <a:ext uri="{FF2B5EF4-FFF2-40B4-BE49-F238E27FC236}">
                      <a16:creationId xmlns:a16="http://schemas.microsoft.com/office/drawing/2014/main" id="{C88ACB83-CF1B-4DBC-82A9-682ED6768F68}"/>
                    </a:ext>
                  </a:extLst>
                </p:cNvPr>
                <p:cNvPicPr/>
                <p:nvPr/>
              </p:nvPicPr>
              <p:blipFill>
                <a:blip r:embed="rId12"/>
                <a:stretch>
                  <a:fillRect/>
                </a:stretch>
              </p:blipFill>
              <p:spPr>
                <a:xfrm>
                  <a:off x="2879745" y="3749220"/>
                  <a:ext cx="2300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8" name="Ink 27">
                  <a:extLst>
                    <a:ext uri="{FF2B5EF4-FFF2-40B4-BE49-F238E27FC236}">
                      <a16:creationId xmlns:a16="http://schemas.microsoft.com/office/drawing/2014/main" id="{DE50CA7D-5555-416A-BAE1-3BE505AE183C}"/>
                    </a:ext>
                  </a:extLst>
                </p14:cNvPr>
                <p14:cNvContentPartPr/>
                <p14:nvPr/>
              </p14:nvContentPartPr>
              <p14:xfrm>
                <a:off x="3151905" y="3769740"/>
                <a:ext cx="153360" cy="170280"/>
              </p14:xfrm>
            </p:contentPart>
          </mc:Choice>
          <mc:Fallback xmlns="">
            <p:pic>
              <p:nvPicPr>
                <p:cNvPr id="28" name="Ink 27">
                  <a:extLst>
                    <a:ext uri="{FF2B5EF4-FFF2-40B4-BE49-F238E27FC236}">
                      <a16:creationId xmlns:a16="http://schemas.microsoft.com/office/drawing/2014/main" id="{DE50CA7D-5555-416A-BAE1-3BE505AE183C}"/>
                    </a:ext>
                  </a:extLst>
                </p:cNvPr>
                <p:cNvPicPr/>
                <p:nvPr/>
              </p:nvPicPr>
              <p:blipFill>
                <a:blip r:embed="rId14"/>
                <a:stretch>
                  <a:fillRect/>
                </a:stretch>
              </p:blipFill>
              <p:spPr>
                <a:xfrm>
                  <a:off x="3143265" y="3761100"/>
                  <a:ext cx="1710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 name="Ink 29">
                  <a:extLst>
                    <a:ext uri="{FF2B5EF4-FFF2-40B4-BE49-F238E27FC236}">
                      <a16:creationId xmlns:a16="http://schemas.microsoft.com/office/drawing/2014/main" id="{0EC7DD98-D599-4DFD-AAE4-8B7F19422506}"/>
                    </a:ext>
                  </a:extLst>
                </p14:cNvPr>
                <p14:cNvContentPartPr/>
                <p14:nvPr/>
              </p14:nvContentPartPr>
              <p14:xfrm>
                <a:off x="3380505" y="3785580"/>
                <a:ext cx="30240" cy="66240"/>
              </p14:xfrm>
            </p:contentPart>
          </mc:Choice>
          <mc:Fallback xmlns="">
            <p:pic>
              <p:nvPicPr>
                <p:cNvPr id="30" name="Ink 29">
                  <a:extLst>
                    <a:ext uri="{FF2B5EF4-FFF2-40B4-BE49-F238E27FC236}">
                      <a16:creationId xmlns:a16="http://schemas.microsoft.com/office/drawing/2014/main" id="{0EC7DD98-D599-4DFD-AAE4-8B7F19422506}"/>
                    </a:ext>
                  </a:extLst>
                </p:cNvPr>
                <p:cNvPicPr/>
                <p:nvPr/>
              </p:nvPicPr>
              <p:blipFill>
                <a:blip r:embed="rId16"/>
                <a:stretch>
                  <a:fillRect/>
                </a:stretch>
              </p:blipFill>
              <p:spPr>
                <a:xfrm>
                  <a:off x="3371505" y="3776580"/>
                  <a:ext cx="478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1" name="Ink 30">
                  <a:extLst>
                    <a:ext uri="{FF2B5EF4-FFF2-40B4-BE49-F238E27FC236}">
                      <a16:creationId xmlns:a16="http://schemas.microsoft.com/office/drawing/2014/main" id="{4B216899-840B-4349-AD7E-85AF48763293}"/>
                    </a:ext>
                  </a:extLst>
                </p14:cNvPr>
                <p14:cNvContentPartPr/>
                <p14:nvPr/>
              </p14:nvContentPartPr>
              <p14:xfrm>
                <a:off x="3376185" y="3724020"/>
                <a:ext cx="149040" cy="303840"/>
              </p14:xfrm>
            </p:contentPart>
          </mc:Choice>
          <mc:Fallback xmlns="">
            <p:pic>
              <p:nvPicPr>
                <p:cNvPr id="31" name="Ink 30">
                  <a:extLst>
                    <a:ext uri="{FF2B5EF4-FFF2-40B4-BE49-F238E27FC236}">
                      <a16:creationId xmlns:a16="http://schemas.microsoft.com/office/drawing/2014/main" id="{4B216899-840B-4349-AD7E-85AF48763293}"/>
                    </a:ext>
                  </a:extLst>
                </p:cNvPr>
                <p:cNvPicPr/>
                <p:nvPr/>
              </p:nvPicPr>
              <p:blipFill>
                <a:blip r:embed="rId18"/>
                <a:stretch>
                  <a:fillRect/>
                </a:stretch>
              </p:blipFill>
              <p:spPr>
                <a:xfrm>
                  <a:off x="3367185" y="3715020"/>
                  <a:ext cx="16668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2" name="Ink 31">
                  <a:extLst>
                    <a:ext uri="{FF2B5EF4-FFF2-40B4-BE49-F238E27FC236}">
                      <a16:creationId xmlns:a16="http://schemas.microsoft.com/office/drawing/2014/main" id="{E8007F20-6716-4980-9A50-F7FF8445B0FB}"/>
                    </a:ext>
                  </a:extLst>
                </p14:cNvPr>
                <p14:cNvContentPartPr/>
                <p14:nvPr/>
              </p14:nvContentPartPr>
              <p14:xfrm>
                <a:off x="3491385" y="3754260"/>
                <a:ext cx="172080" cy="353520"/>
              </p14:xfrm>
            </p:contentPart>
          </mc:Choice>
          <mc:Fallback xmlns="">
            <p:pic>
              <p:nvPicPr>
                <p:cNvPr id="32" name="Ink 31">
                  <a:extLst>
                    <a:ext uri="{FF2B5EF4-FFF2-40B4-BE49-F238E27FC236}">
                      <a16:creationId xmlns:a16="http://schemas.microsoft.com/office/drawing/2014/main" id="{E8007F20-6716-4980-9A50-F7FF8445B0FB}"/>
                    </a:ext>
                  </a:extLst>
                </p:cNvPr>
                <p:cNvPicPr/>
                <p:nvPr/>
              </p:nvPicPr>
              <p:blipFill>
                <a:blip r:embed="rId20"/>
                <a:stretch>
                  <a:fillRect/>
                </a:stretch>
              </p:blipFill>
              <p:spPr>
                <a:xfrm>
                  <a:off x="3482745" y="3745260"/>
                  <a:ext cx="18972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3" name="Ink 32">
                  <a:extLst>
                    <a:ext uri="{FF2B5EF4-FFF2-40B4-BE49-F238E27FC236}">
                      <a16:creationId xmlns:a16="http://schemas.microsoft.com/office/drawing/2014/main" id="{09D1749D-3BD8-4521-A4BD-4BB072A2E0E9}"/>
                    </a:ext>
                  </a:extLst>
                </p14:cNvPr>
                <p14:cNvContentPartPr/>
                <p14:nvPr/>
              </p14:nvContentPartPr>
              <p14:xfrm>
                <a:off x="3737985" y="3549060"/>
                <a:ext cx="173880" cy="377640"/>
              </p14:xfrm>
            </p:contentPart>
          </mc:Choice>
          <mc:Fallback xmlns="">
            <p:pic>
              <p:nvPicPr>
                <p:cNvPr id="33" name="Ink 32">
                  <a:extLst>
                    <a:ext uri="{FF2B5EF4-FFF2-40B4-BE49-F238E27FC236}">
                      <a16:creationId xmlns:a16="http://schemas.microsoft.com/office/drawing/2014/main" id="{09D1749D-3BD8-4521-A4BD-4BB072A2E0E9}"/>
                    </a:ext>
                  </a:extLst>
                </p:cNvPr>
                <p:cNvPicPr/>
                <p:nvPr/>
              </p:nvPicPr>
              <p:blipFill>
                <a:blip r:embed="rId22"/>
                <a:stretch>
                  <a:fillRect/>
                </a:stretch>
              </p:blipFill>
              <p:spPr>
                <a:xfrm>
                  <a:off x="3729345" y="3540420"/>
                  <a:ext cx="19152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4" name="Ink 33">
                  <a:extLst>
                    <a:ext uri="{FF2B5EF4-FFF2-40B4-BE49-F238E27FC236}">
                      <a16:creationId xmlns:a16="http://schemas.microsoft.com/office/drawing/2014/main" id="{AF8379DA-7EC9-4C8E-A8AB-F33F0D9384B4}"/>
                    </a:ext>
                  </a:extLst>
                </p14:cNvPr>
                <p14:cNvContentPartPr/>
                <p14:nvPr/>
              </p14:nvContentPartPr>
              <p14:xfrm>
                <a:off x="3953625" y="3707820"/>
                <a:ext cx="160560" cy="169560"/>
              </p14:xfrm>
            </p:contentPart>
          </mc:Choice>
          <mc:Fallback xmlns="">
            <p:pic>
              <p:nvPicPr>
                <p:cNvPr id="34" name="Ink 33">
                  <a:extLst>
                    <a:ext uri="{FF2B5EF4-FFF2-40B4-BE49-F238E27FC236}">
                      <a16:creationId xmlns:a16="http://schemas.microsoft.com/office/drawing/2014/main" id="{AF8379DA-7EC9-4C8E-A8AB-F33F0D9384B4}"/>
                    </a:ext>
                  </a:extLst>
                </p:cNvPr>
                <p:cNvPicPr/>
                <p:nvPr/>
              </p:nvPicPr>
              <p:blipFill>
                <a:blip r:embed="rId24"/>
                <a:stretch>
                  <a:fillRect/>
                </a:stretch>
              </p:blipFill>
              <p:spPr>
                <a:xfrm>
                  <a:off x="3944625" y="3698820"/>
                  <a:ext cx="1782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Ink 34">
                  <a:extLst>
                    <a:ext uri="{FF2B5EF4-FFF2-40B4-BE49-F238E27FC236}">
                      <a16:creationId xmlns:a16="http://schemas.microsoft.com/office/drawing/2014/main" id="{92EBA9A6-F6AD-4376-9CE3-A74553C9B7B8}"/>
                    </a:ext>
                  </a:extLst>
                </p14:cNvPr>
                <p14:cNvContentPartPr/>
                <p14:nvPr/>
              </p14:nvContentPartPr>
              <p14:xfrm>
                <a:off x="4172145" y="3526740"/>
                <a:ext cx="9000" cy="315360"/>
              </p14:xfrm>
            </p:contentPart>
          </mc:Choice>
          <mc:Fallback xmlns="">
            <p:pic>
              <p:nvPicPr>
                <p:cNvPr id="35" name="Ink 34">
                  <a:extLst>
                    <a:ext uri="{FF2B5EF4-FFF2-40B4-BE49-F238E27FC236}">
                      <a16:creationId xmlns:a16="http://schemas.microsoft.com/office/drawing/2014/main" id="{92EBA9A6-F6AD-4376-9CE3-A74553C9B7B8}"/>
                    </a:ext>
                  </a:extLst>
                </p:cNvPr>
                <p:cNvPicPr/>
                <p:nvPr/>
              </p:nvPicPr>
              <p:blipFill>
                <a:blip r:embed="rId26"/>
                <a:stretch>
                  <a:fillRect/>
                </a:stretch>
              </p:blipFill>
              <p:spPr>
                <a:xfrm>
                  <a:off x="4163145" y="3518100"/>
                  <a:ext cx="2664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 name="Ink 35">
                  <a:extLst>
                    <a:ext uri="{FF2B5EF4-FFF2-40B4-BE49-F238E27FC236}">
                      <a16:creationId xmlns:a16="http://schemas.microsoft.com/office/drawing/2014/main" id="{110545D8-E3C8-4FF5-A9A9-F7041895E60F}"/>
                    </a:ext>
                  </a:extLst>
                </p14:cNvPr>
                <p14:cNvContentPartPr/>
                <p14:nvPr/>
              </p14:nvContentPartPr>
              <p14:xfrm>
                <a:off x="4226145" y="3702780"/>
                <a:ext cx="184320" cy="174240"/>
              </p14:xfrm>
            </p:contentPart>
          </mc:Choice>
          <mc:Fallback xmlns="">
            <p:pic>
              <p:nvPicPr>
                <p:cNvPr id="36" name="Ink 35">
                  <a:extLst>
                    <a:ext uri="{FF2B5EF4-FFF2-40B4-BE49-F238E27FC236}">
                      <a16:creationId xmlns:a16="http://schemas.microsoft.com/office/drawing/2014/main" id="{110545D8-E3C8-4FF5-A9A9-F7041895E60F}"/>
                    </a:ext>
                  </a:extLst>
                </p:cNvPr>
                <p:cNvPicPr/>
                <p:nvPr/>
              </p:nvPicPr>
              <p:blipFill>
                <a:blip r:embed="rId28"/>
                <a:stretch>
                  <a:fillRect/>
                </a:stretch>
              </p:blipFill>
              <p:spPr>
                <a:xfrm>
                  <a:off x="4217145" y="3693780"/>
                  <a:ext cx="2019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8" name="Ink 57">
                  <a:extLst>
                    <a:ext uri="{FF2B5EF4-FFF2-40B4-BE49-F238E27FC236}">
                      <a16:creationId xmlns:a16="http://schemas.microsoft.com/office/drawing/2014/main" id="{25B25268-1A59-472F-A0C2-08632A773F30}"/>
                    </a:ext>
                  </a:extLst>
                </p14:cNvPr>
                <p14:cNvContentPartPr/>
                <p14:nvPr/>
              </p14:nvContentPartPr>
              <p14:xfrm>
                <a:off x="2937705" y="4247820"/>
                <a:ext cx="11520" cy="99360"/>
              </p14:xfrm>
            </p:contentPart>
          </mc:Choice>
          <mc:Fallback xmlns="">
            <p:pic>
              <p:nvPicPr>
                <p:cNvPr id="58" name="Ink 57">
                  <a:extLst>
                    <a:ext uri="{FF2B5EF4-FFF2-40B4-BE49-F238E27FC236}">
                      <a16:creationId xmlns:a16="http://schemas.microsoft.com/office/drawing/2014/main" id="{25B25268-1A59-472F-A0C2-08632A773F30}"/>
                    </a:ext>
                  </a:extLst>
                </p:cNvPr>
                <p:cNvPicPr/>
                <p:nvPr/>
              </p:nvPicPr>
              <p:blipFill>
                <a:blip r:embed="rId30"/>
                <a:stretch>
                  <a:fillRect/>
                </a:stretch>
              </p:blipFill>
              <p:spPr>
                <a:xfrm>
                  <a:off x="2929065" y="4238820"/>
                  <a:ext cx="291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9" name="Ink 58">
                  <a:extLst>
                    <a:ext uri="{FF2B5EF4-FFF2-40B4-BE49-F238E27FC236}">
                      <a16:creationId xmlns:a16="http://schemas.microsoft.com/office/drawing/2014/main" id="{E49629B5-034F-43D7-B554-7CD20D117F1B}"/>
                    </a:ext>
                  </a:extLst>
                </p14:cNvPr>
                <p14:cNvContentPartPr/>
                <p14:nvPr/>
              </p14:nvContentPartPr>
              <p14:xfrm>
                <a:off x="2920785" y="4187700"/>
                <a:ext cx="2880" cy="1440"/>
              </p14:xfrm>
            </p:contentPart>
          </mc:Choice>
          <mc:Fallback xmlns="">
            <p:pic>
              <p:nvPicPr>
                <p:cNvPr id="59" name="Ink 58">
                  <a:extLst>
                    <a:ext uri="{FF2B5EF4-FFF2-40B4-BE49-F238E27FC236}">
                      <a16:creationId xmlns:a16="http://schemas.microsoft.com/office/drawing/2014/main" id="{E49629B5-034F-43D7-B554-7CD20D117F1B}"/>
                    </a:ext>
                  </a:extLst>
                </p:cNvPr>
                <p:cNvPicPr/>
                <p:nvPr/>
              </p:nvPicPr>
              <p:blipFill>
                <a:blip r:embed="rId32"/>
                <a:stretch>
                  <a:fillRect/>
                </a:stretch>
              </p:blipFill>
              <p:spPr>
                <a:xfrm>
                  <a:off x="2911785" y="4179060"/>
                  <a:ext cx="205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0" name="Ink 59">
                  <a:extLst>
                    <a:ext uri="{FF2B5EF4-FFF2-40B4-BE49-F238E27FC236}">
                      <a16:creationId xmlns:a16="http://schemas.microsoft.com/office/drawing/2014/main" id="{959768E2-1382-4DD9-AAB8-155AA7B86064}"/>
                    </a:ext>
                  </a:extLst>
                </p14:cNvPr>
                <p14:cNvContentPartPr/>
                <p14:nvPr/>
              </p14:nvContentPartPr>
              <p14:xfrm>
                <a:off x="3008985" y="4197420"/>
                <a:ext cx="109440" cy="167760"/>
              </p14:xfrm>
            </p:contentPart>
          </mc:Choice>
          <mc:Fallback xmlns="">
            <p:pic>
              <p:nvPicPr>
                <p:cNvPr id="60" name="Ink 59">
                  <a:extLst>
                    <a:ext uri="{FF2B5EF4-FFF2-40B4-BE49-F238E27FC236}">
                      <a16:creationId xmlns:a16="http://schemas.microsoft.com/office/drawing/2014/main" id="{959768E2-1382-4DD9-AAB8-155AA7B86064}"/>
                    </a:ext>
                  </a:extLst>
                </p:cNvPr>
                <p:cNvPicPr/>
                <p:nvPr/>
              </p:nvPicPr>
              <p:blipFill>
                <a:blip r:embed="rId34"/>
                <a:stretch>
                  <a:fillRect/>
                </a:stretch>
              </p:blipFill>
              <p:spPr>
                <a:xfrm>
                  <a:off x="3000345" y="4188420"/>
                  <a:ext cx="1270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1" name="Ink 60">
                  <a:extLst>
                    <a:ext uri="{FF2B5EF4-FFF2-40B4-BE49-F238E27FC236}">
                      <a16:creationId xmlns:a16="http://schemas.microsoft.com/office/drawing/2014/main" id="{22CDCB84-EBF7-4107-8758-C3C16168BD79}"/>
                    </a:ext>
                  </a:extLst>
                </p14:cNvPr>
                <p14:cNvContentPartPr/>
                <p14:nvPr/>
              </p14:nvContentPartPr>
              <p14:xfrm>
                <a:off x="3127065" y="4143780"/>
                <a:ext cx="207720" cy="242640"/>
              </p14:xfrm>
            </p:contentPart>
          </mc:Choice>
          <mc:Fallback xmlns="">
            <p:pic>
              <p:nvPicPr>
                <p:cNvPr id="61" name="Ink 60">
                  <a:extLst>
                    <a:ext uri="{FF2B5EF4-FFF2-40B4-BE49-F238E27FC236}">
                      <a16:creationId xmlns:a16="http://schemas.microsoft.com/office/drawing/2014/main" id="{22CDCB84-EBF7-4107-8758-C3C16168BD79}"/>
                    </a:ext>
                  </a:extLst>
                </p:cNvPr>
                <p:cNvPicPr/>
                <p:nvPr/>
              </p:nvPicPr>
              <p:blipFill>
                <a:blip r:embed="rId36"/>
                <a:stretch>
                  <a:fillRect/>
                </a:stretch>
              </p:blipFill>
              <p:spPr>
                <a:xfrm>
                  <a:off x="3118065" y="4134780"/>
                  <a:ext cx="2253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2" name="Ink 61">
                  <a:extLst>
                    <a:ext uri="{FF2B5EF4-FFF2-40B4-BE49-F238E27FC236}">
                      <a16:creationId xmlns:a16="http://schemas.microsoft.com/office/drawing/2014/main" id="{FB3D5E35-C1C8-4D5D-B352-506968C9862E}"/>
                    </a:ext>
                  </a:extLst>
                </p14:cNvPr>
                <p14:cNvContentPartPr/>
                <p14:nvPr/>
              </p14:nvContentPartPr>
              <p14:xfrm>
                <a:off x="3612345" y="4204980"/>
                <a:ext cx="194040" cy="162720"/>
              </p14:xfrm>
            </p:contentPart>
          </mc:Choice>
          <mc:Fallback xmlns="">
            <p:pic>
              <p:nvPicPr>
                <p:cNvPr id="62" name="Ink 61">
                  <a:extLst>
                    <a:ext uri="{FF2B5EF4-FFF2-40B4-BE49-F238E27FC236}">
                      <a16:creationId xmlns:a16="http://schemas.microsoft.com/office/drawing/2014/main" id="{FB3D5E35-C1C8-4D5D-B352-506968C9862E}"/>
                    </a:ext>
                  </a:extLst>
                </p:cNvPr>
                <p:cNvPicPr/>
                <p:nvPr/>
              </p:nvPicPr>
              <p:blipFill>
                <a:blip r:embed="rId38"/>
                <a:stretch>
                  <a:fillRect/>
                </a:stretch>
              </p:blipFill>
              <p:spPr>
                <a:xfrm>
                  <a:off x="3603705" y="4196340"/>
                  <a:ext cx="2116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3" name="Ink 62">
                  <a:extLst>
                    <a:ext uri="{FF2B5EF4-FFF2-40B4-BE49-F238E27FC236}">
                      <a16:creationId xmlns:a16="http://schemas.microsoft.com/office/drawing/2014/main" id="{E2DC1B42-3D84-4265-9790-25BB4D0ABCED}"/>
                    </a:ext>
                  </a:extLst>
                </p14:cNvPr>
                <p14:cNvContentPartPr/>
                <p14:nvPr/>
              </p14:nvContentPartPr>
              <p14:xfrm>
                <a:off x="3864345" y="4144140"/>
                <a:ext cx="82800" cy="160560"/>
              </p14:xfrm>
            </p:contentPart>
          </mc:Choice>
          <mc:Fallback xmlns="">
            <p:pic>
              <p:nvPicPr>
                <p:cNvPr id="63" name="Ink 62">
                  <a:extLst>
                    <a:ext uri="{FF2B5EF4-FFF2-40B4-BE49-F238E27FC236}">
                      <a16:creationId xmlns:a16="http://schemas.microsoft.com/office/drawing/2014/main" id="{E2DC1B42-3D84-4265-9790-25BB4D0ABCED}"/>
                    </a:ext>
                  </a:extLst>
                </p:cNvPr>
                <p:cNvPicPr/>
                <p:nvPr/>
              </p:nvPicPr>
              <p:blipFill>
                <a:blip r:embed="rId40"/>
                <a:stretch>
                  <a:fillRect/>
                </a:stretch>
              </p:blipFill>
              <p:spPr>
                <a:xfrm>
                  <a:off x="3855705" y="4135500"/>
                  <a:ext cx="1004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4" name="Ink 63">
                  <a:extLst>
                    <a:ext uri="{FF2B5EF4-FFF2-40B4-BE49-F238E27FC236}">
                      <a16:creationId xmlns:a16="http://schemas.microsoft.com/office/drawing/2014/main" id="{62BFE9EA-70D6-4DA4-B8E5-0105DB7BC9D4}"/>
                    </a:ext>
                  </a:extLst>
                </p14:cNvPr>
                <p14:cNvContentPartPr/>
                <p14:nvPr/>
              </p14:nvContentPartPr>
              <p14:xfrm>
                <a:off x="3998265" y="4112460"/>
                <a:ext cx="97560" cy="180720"/>
              </p14:xfrm>
            </p:contentPart>
          </mc:Choice>
          <mc:Fallback xmlns="">
            <p:pic>
              <p:nvPicPr>
                <p:cNvPr id="64" name="Ink 63">
                  <a:extLst>
                    <a:ext uri="{FF2B5EF4-FFF2-40B4-BE49-F238E27FC236}">
                      <a16:creationId xmlns:a16="http://schemas.microsoft.com/office/drawing/2014/main" id="{62BFE9EA-70D6-4DA4-B8E5-0105DB7BC9D4}"/>
                    </a:ext>
                  </a:extLst>
                </p:cNvPr>
                <p:cNvPicPr/>
                <p:nvPr/>
              </p:nvPicPr>
              <p:blipFill>
                <a:blip r:embed="rId42"/>
                <a:stretch>
                  <a:fillRect/>
                </a:stretch>
              </p:blipFill>
              <p:spPr>
                <a:xfrm>
                  <a:off x="3989625" y="4103820"/>
                  <a:ext cx="1152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5" name="Ink 64">
                  <a:extLst>
                    <a:ext uri="{FF2B5EF4-FFF2-40B4-BE49-F238E27FC236}">
                      <a16:creationId xmlns:a16="http://schemas.microsoft.com/office/drawing/2014/main" id="{A69A90BA-4980-4DA9-AD9A-CF955006EF38}"/>
                    </a:ext>
                  </a:extLst>
                </p14:cNvPr>
                <p14:cNvContentPartPr/>
                <p14:nvPr/>
              </p14:nvContentPartPr>
              <p14:xfrm>
                <a:off x="4121745" y="4098780"/>
                <a:ext cx="159840" cy="154440"/>
              </p14:xfrm>
            </p:contentPart>
          </mc:Choice>
          <mc:Fallback xmlns="">
            <p:pic>
              <p:nvPicPr>
                <p:cNvPr id="65" name="Ink 64">
                  <a:extLst>
                    <a:ext uri="{FF2B5EF4-FFF2-40B4-BE49-F238E27FC236}">
                      <a16:creationId xmlns:a16="http://schemas.microsoft.com/office/drawing/2014/main" id="{A69A90BA-4980-4DA9-AD9A-CF955006EF38}"/>
                    </a:ext>
                  </a:extLst>
                </p:cNvPr>
                <p:cNvPicPr/>
                <p:nvPr/>
              </p:nvPicPr>
              <p:blipFill>
                <a:blip r:embed="rId44"/>
                <a:stretch>
                  <a:fillRect/>
                </a:stretch>
              </p:blipFill>
              <p:spPr>
                <a:xfrm>
                  <a:off x="4112745" y="4089780"/>
                  <a:ext cx="177480" cy="172080"/>
                </a:xfrm>
                <a:prstGeom prst="rect">
                  <a:avLst/>
                </a:prstGeom>
              </p:spPr>
            </p:pic>
          </mc:Fallback>
        </mc:AlternateContent>
      </p:grpSp>
    </p:spTree>
    <p:extLst>
      <p:ext uri="{BB962C8B-B14F-4D97-AF65-F5344CB8AC3E}">
        <p14:creationId xmlns:p14="http://schemas.microsoft.com/office/powerpoint/2010/main" val="169678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drawProgress</p:attrName>
                                        </p:attrNameLst>
                                      </p:cBhvr>
                                      <p:tavLst>
                                        <p:tav tm="0">
                                          <p:val>
                                            <p:fltVal val="0"/>
                                          </p:val>
                                        </p:tav>
                                        <p:tav tm="100000">
                                          <p:val>
                                            <p:fltVal val="1"/>
                                          </p:val>
                                        </p:tav>
                                      </p:tavLst>
                                    </p:anim>
                                  </p:childTnLst>
                                </p:cTn>
                              </p:par>
                            </p:childTnLst>
                          </p:cTn>
                        </p:par>
                        <p:par>
                          <p:cTn id="8" fill="hold">
                            <p:stCondLst>
                              <p:cond delay="1000"/>
                            </p:stCondLst>
                            <p:childTnLst>
                              <p:par>
                                <p:cTn id="9" presetID="63" presetClass="entr" presetSubtype="0"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p:cTn id="11" dur="2000" fill="hold"/>
                                        <p:tgtEl>
                                          <p:spTgt spid="66"/>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88F20F8-60BF-42FE-A252-DFD5A7445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8A68847-134F-4AF1-B1C6-332344C9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7D41EB2-86F9-4321-BA82-8E412AEA506F}"/>
              </a:ext>
            </a:extLst>
          </p:cNvPr>
          <p:cNvSpPr>
            <a:spLocks noGrp="1"/>
          </p:cNvSpPr>
          <p:nvPr>
            <p:ph type="title"/>
          </p:nvPr>
        </p:nvSpPr>
        <p:spPr>
          <a:xfrm>
            <a:off x="838200" y="365125"/>
            <a:ext cx="10515600" cy="1325563"/>
          </a:xfrm>
        </p:spPr>
        <p:txBody>
          <a:bodyPr>
            <a:normAutofit/>
          </a:bodyPr>
          <a:lstStyle/>
          <a:p>
            <a:r>
              <a:rPr lang="en-US"/>
              <a:t>Introduction - Summary</a:t>
            </a:r>
          </a:p>
        </p:txBody>
      </p:sp>
      <p:graphicFrame>
        <p:nvGraphicFramePr>
          <p:cNvPr id="5" name="Content Placeholder 2">
            <a:extLst>
              <a:ext uri="{FF2B5EF4-FFF2-40B4-BE49-F238E27FC236}">
                <a16:creationId xmlns:a16="http://schemas.microsoft.com/office/drawing/2014/main" id="{DA539B9A-D9AC-4D73-B9DE-3128A305FA22}"/>
              </a:ext>
            </a:extLst>
          </p:cNvPr>
          <p:cNvGraphicFramePr>
            <a:graphicFrameLocks noGrp="1"/>
          </p:cNvGraphicFramePr>
          <p:nvPr>
            <p:ph idx="1"/>
            <p:extLst>
              <p:ext uri="{D42A27DB-BD31-4B8C-83A1-F6EECF244321}">
                <p14:modId xmlns:p14="http://schemas.microsoft.com/office/powerpoint/2010/main" val="3863019206"/>
              </p:ext>
            </p:extLst>
          </p:nvPr>
        </p:nvGraphicFramePr>
        <p:xfrm>
          <a:off x="838200" y="1568792"/>
          <a:ext cx="10515600" cy="4675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8906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D888C-0F32-49D6-8448-00CFC1CA0537}"/>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517444AC-9997-4874-AF55-9177E88C7A9A}"/>
              </a:ext>
            </a:extLst>
          </p:cNvPr>
          <p:cNvSpPr>
            <a:spLocks noGrp="1"/>
          </p:cNvSpPr>
          <p:nvPr>
            <p:ph idx="1"/>
          </p:nvPr>
        </p:nvSpPr>
        <p:spPr>
          <a:xfrm>
            <a:off x="838200" y="1945005"/>
            <a:ext cx="10515600" cy="4160520"/>
          </a:xfrm>
        </p:spPr>
        <p:txBody>
          <a:bodyPr>
            <a:normAutofit fontScale="92500" lnSpcReduction="20000"/>
          </a:bodyPr>
          <a:lstStyle/>
          <a:p>
            <a:r>
              <a:rPr lang="en-US" dirty="0"/>
              <a:t>88 participants</a:t>
            </a:r>
          </a:p>
          <a:p>
            <a:r>
              <a:rPr lang="en-US" dirty="0"/>
              <a:t>Placed in 1 of 4 conditions:</a:t>
            </a:r>
            <a:br>
              <a:rPr lang="en-US" dirty="0"/>
            </a:br>
            <a:br>
              <a:rPr lang="en-US" dirty="0"/>
            </a:br>
            <a:br>
              <a:rPr lang="en-US" dirty="0"/>
            </a:br>
            <a:endParaRPr lang="en-US" dirty="0"/>
          </a:p>
          <a:p>
            <a:r>
              <a:rPr lang="en-US" dirty="0"/>
              <a:t>Shown several image arrays while hearing condition-specific audio.</a:t>
            </a:r>
          </a:p>
          <a:p>
            <a:pPr lvl="1"/>
            <a:r>
              <a:rPr lang="en-US" dirty="0"/>
              <a:t>Linear audio = sine wave B3 note</a:t>
            </a:r>
          </a:p>
          <a:p>
            <a:pPr lvl="1"/>
            <a:r>
              <a:rPr lang="en-US" dirty="0"/>
              <a:t>Nonlinear audio = Sound sample of birds screeching from Alfred Hitchcock’s </a:t>
            </a:r>
            <a:r>
              <a:rPr lang="en-US" i="1" dirty="0"/>
              <a:t>The Birds</a:t>
            </a:r>
            <a:endParaRPr lang="en-US" dirty="0"/>
          </a:p>
          <a:p>
            <a:pPr lvl="2"/>
            <a:r>
              <a:rPr lang="en-US" dirty="0"/>
              <a:t>Wave form of nonlinear stimuli:</a:t>
            </a:r>
          </a:p>
          <a:p>
            <a:pPr lvl="2"/>
            <a:endParaRPr lang="en-US" dirty="0"/>
          </a:p>
          <a:p>
            <a:endParaRPr lang="en-US" dirty="0"/>
          </a:p>
        </p:txBody>
      </p:sp>
      <p:graphicFrame>
        <p:nvGraphicFramePr>
          <p:cNvPr id="6" name="Table 6">
            <a:extLst>
              <a:ext uri="{FF2B5EF4-FFF2-40B4-BE49-F238E27FC236}">
                <a16:creationId xmlns:a16="http://schemas.microsoft.com/office/drawing/2014/main" id="{62CE2D54-D57E-4C13-84D3-F31330D24B83}"/>
              </a:ext>
            </a:extLst>
          </p:cNvPr>
          <p:cNvGraphicFramePr>
            <a:graphicFrameLocks noGrp="1"/>
          </p:cNvGraphicFramePr>
          <p:nvPr>
            <p:extLst>
              <p:ext uri="{D42A27DB-BD31-4B8C-83A1-F6EECF244321}">
                <p14:modId xmlns:p14="http://schemas.microsoft.com/office/powerpoint/2010/main" val="145288725"/>
              </p:ext>
            </p:extLst>
          </p:nvPr>
        </p:nvGraphicFramePr>
        <p:xfrm>
          <a:off x="1717675" y="2790825"/>
          <a:ext cx="8128000" cy="758190"/>
        </p:xfrm>
        <a:graphic>
          <a:graphicData uri="http://schemas.openxmlformats.org/drawingml/2006/table">
            <a:tbl>
              <a:tblPr firstRow="1" bandRow="1">
                <a:tableStyleId>{073A0DAA-6AF3-43AB-8588-CEC1D06C72B9}</a:tableStyleId>
              </a:tblPr>
              <a:tblGrid>
                <a:gridCol w="4064000">
                  <a:extLst>
                    <a:ext uri="{9D8B030D-6E8A-4147-A177-3AD203B41FA5}">
                      <a16:colId xmlns:a16="http://schemas.microsoft.com/office/drawing/2014/main" val="2613687271"/>
                    </a:ext>
                  </a:extLst>
                </a:gridCol>
                <a:gridCol w="4064000">
                  <a:extLst>
                    <a:ext uri="{9D8B030D-6E8A-4147-A177-3AD203B41FA5}">
                      <a16:colId xmlns:a16="http://schemas.microsoft.com/office/drawing/2014/main" val="289422599"/>
                    </a:ext>
                  </a:extLst>
                </a:gridCol>
              </a:tblGrid>
              <a:tr h="387350">
                <a:tc>
                  <a:txBody>
                    <a:bodyPr/>
                    <a:lstStyle/>
                    <a:p>
                      <a:r>
                        <a:rPr lang="en-US" dirty="0"/>
                        <a:t>Linear Audio – Snake Visual</a:t>
                      </a:r>
                    </a:p>
                  </a:txBody>
                  <a:tcPr/>
                </a:tc>
                <a:tc>
                  <a:txBody>
                    <a:bodyPr/>
                    <a:lstStyle/>
                    <a:p>
                      <a:r>
                        <a:rPr lang="en-US" dirty="0"/>
                        <a:t>Linear Audio – Horror Film Visual</a:t>
                      </a:r>
                    </a:p>
                  </a:txBody>
                  <a:tcPr/>
                </a:tc>
                <a:extLst>
                  <a:ext uri="{0D108BD9-81ED-4DB2-BD59-A6C34878D82A}">
                    <a16:rowId xmlns:a16="http://schemas.microsoft.com/office/drawing/2014/main" val="1996416020"/>
                  </a:ext>
                </a:extLst>
              </a:tr>
              <a:tr h="370840">
                <a:tc>
                  <a:txBody>
                    <a:bodyPr/>
                    <a:lstStyle/>
                    <a:p>
                      <a:r>
                        <a:rPr lang="en-US" dirty="0"/>
                        <a:t>Nonlinear Audio – Snake Visual</a:t>
                      </a:r>
                    </a:p>
                  </a:txBody>
                  <a:tcPr/>
                </a:tc>
                <a:tc>
                  <a:txBody>
                    <a:bodyPr/>
                    <a:lstStyle/>
                    <a:p>
                      <a:r>
                        <a:rPr lang="en-US" dirty="0"/>
                        <a:t>Nonlinear Audio – Horror Film Visual</a:t>
                      </a:r>
                    </a:p>
                  </a:txBody>
                  <a:tcPr/>
                </a:tc>
                <a:extLst>
                  <a:ext uri="{0D108BD9-81ED-4DB2-BD59-A6C34878D82A}">
                    <a16:rowId xmlns:a16="http://schemas.microsoft.com/office/drawing/2014/main" val="1420448947"/>
                  </a:ext>
                </a:extLst>
              </a:tr>
            </a:tbl>
          </a:graphicData>
        </a:graphic>
      </p:graphicFrame>
      <p:pic>
        <p:nvPicPr>
          <p:cNvPr id="8" name="Picture 7">
            <a:extLst>
              <a:ext uri="{FF2B5EF4-FFF2-40B4-BE49-F238E27FC236}">
                <a16:creationId xmlns:a16="http://schemas.microsoft.com/office/drawing/2014/main" id="{AE127FCF-CC5D-43CF-BC5A-E3D08C6A24E0}"/>
              </a:ext>
            </a:extLst>
          </p:cNvPr>
          <p:cNvPicPr>
            <a:picLocks noChangeAspect="1"/>
          </p:cNvPicPr>
          <p:nvPr/>
        </p:nvPicPr>
        <p:blipFill>
          <a:blip r:embed="rId2"/>
          <a:stretch>
            <a:fillRect/>
          </a:stretch>
        </p:blipFill>
        <p:spPr>
          <a:xfrm>
            <a:off x="3645953" y="5686073"/>
            <a:ext cx="3707348" cy="1171927"/>
          </a:xfrm>
          <a:prstGeom prst="rect">
            <a:avLst/>
          </a:prstGeom>
        </p:spPr>
      </p:pic>
    </p:spTree>
    <p:extLst>
      <p:ext uri="{BB962C8B-B14F-4D97-AF65-F5344CB8AC3E}">
        <p14:creationId xmlns:p14="http://schemas.microsoft.com/office/powerpoint/2010/main" val="31718687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1|1.7"/>
</p:tagLst>
</file>

<file path=ppt/theme/theme1.xml><?xml version="1.0" encoding="utf-8"?>
<a:theme xmlns:a="http://schemas.openxmlformats.org/drawingml/2006/main" name="BrushVTI">
  <a:themeElements>
    <a:clrScheme name="Office">
      <a:dk1>
        <a:srgbClr val="000000"/>
      </a:dk1>
      <a:lt1>
        <a:srgbClr val="FFFFFF"/>
      </a:lt1>
      <a:dk2>
        <a:srgbClr val="2E3948"/>
      </a:dk2>
      <a:lt2>
        <a:srgbClr val="E7E6E6"/>
      </a:lt2>
      <a:accent1>
        <a:srgbClr val="5A82CB"/>
      </a:accent1>
      <a:accent2>
        <a:srgbClr val="ED7D31"/>
      </a:accent2>
      <a:accent3>
        <a:srgbClr val="A3A3A3"/>
      </a:accent3>
      <a:accent4>
        <a:srgbClr val="CF9B00"/>
      </a:accent4>
      <a:accent5>
        <a:srgbClr val="5B9BD5"/>
      </a:accent5>
      <a:accent6>
        <a:srgbClr val="70AD47"/>
      </a:accent6>
      <a:hlink>
        <a:srgbClr val="D26012"/>
      </a:hlink>
      <a:folHlink>
        <a:srgbClr val="A9718D"/>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50</TotalTime>
  <Words>801</Words>
  <Application>Microsoft Office PowerPoint</Application>
  <PresentationFormat>Widescreen</PresentationFormat>
  <Paragraphs>68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Century Gothic</vt:lpstr>
      <vt:lpstr>Elephant</vt:lpstr>
      <vt:lpstr>BrushVTI</vt:lpstr>
      <vt:lpstr>Audio and Visual Processing of Horror</vt:lpstr>
      <vt:lpstr>Introduction – IS Topic</vt:lpstr>
      <vt:lpstr>Introduction - Horror</vt:lpstr>
      <vt:lpstr>Introduction - Screams </vt:lpstr>
      <vt:lpstr>Introduction - Nonlinearity</vt:lpstr>
      <vt:lpstr>Waveform Examples</vt:lpstr>
      <vt:lpstr>Introduction – Neural Circuitry</vt:lpstr>
      <vt:lpstr>Introduction - Summary</vt:lpstr>
      <vt:lpstr>Methods</vt:lpstr>
      <vt:lpstr>Methods – Image Arrays</vt:lpstr>
      <vt:lpstr>Methods – Image Arrays Con’t</vt:lpstr>
      <vt:lpstr>Methods – Reaction Time</vt:lpstr>
      <vt:lpstr>Results</vt:lpstr>
      <vt:lpstr>PowerPoint Presentation</vt:lpstr>
      <vt:lpstr>Discussion</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Audio and Visual Processing of Horror</dc:title>
  <dc:creator>Timothy Perales</dc:creator>
  <cp:lastModifiedBy>Timothy Perales</cp:lastModifiedBy>
  <cp:revision>3</cp:revision>
  <dcterms:created xsi:type="dcterms:W3CDTF">2020-04-30T22:36:45Z</dcterms:created>
  <dcterms:modified xsi:type="dcterms:W3CDTF">2020-05-03T19:47:12Z</dcterms:modified>
</cp:coreProperties>
</file>