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iel Foster" initials="NF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9"/>
    <p:restoredTop sz="94715"/>
  </p:normalViewPr>
  <p:slideViewPr>
    <p:cSldViewPr snapToGrid="0" snapToObjects="1">
      <p:cViewPr varScale="1">
        <p:scale>
          <a:sx n="102" d="100"/>
          <a:sy n="102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6349-DC31-DF4E-B89A-573E4C554F60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9C20F-F922-1141-BC6A-A35F2CC46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The Effect of Violence and Active Gameplay on Recognition of Advertisements in Video Games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Charlie Quigley</a:t>
            </a:r>
          </a:p>
          <a:p>
            <a:r>
              <a:rPr lang="en-US" dirty="0"/>
              <a:t>Advisor: Nathaniel Foster</a:t>
            </a:r>
          </a:p>
        </p:txBody>
      </p:sp>
    </p:spTree>
    <p:extLst>
      <p:ext uri="{BB962C8B-B14F-4D97-AF65-F5344CB8AC3E}">
        <p14:creationId xmlns:p14="http://schemas.microsoft.com/office/powerpoint/2010/main" val="146074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10820400" cy="3581400"/>
          </a:xfrm>
        </p:spPr>
        <p:txBody>
          <a:bodyPr/>
          <a:lstStyle/>
          <a:p>
            <a:r>
              <a:rPr lang="en-US" dirty="0"/>
              <a:t>Violence in the media has </a:t>
            </a:r>
            <a:r>
              <a:rPr lang="en-US" dirty="0" smtClean="0"/>
              <a:t>shown </a:t>
            </a:r>
            <a:r>
              <a:rPr lang="en-US" dirty="0"/>
              <a:t>to lead to worse memory of advertisements in television shows with violence (Bushman, 1998; Gunter et al., 2005).</a:t>
            </a:r>
          </a:p>
          <a:p>
            <a:endParaRPr lang="en-US" dirty="0" smtClean="0"/>
          </a:p>
          <a:p>
            <a:r>
              <a:rPr lang="en-US" dirty="0" smtClean="0"/>
              <a:t>Violence also </a:t>
            </a:r>
            <a:r>
              <a:rPr lang="en-US" dirty="0"/>
              <a:t>leads to worse memory of brands in video games (Lull et. al., 2018). </a:t>
            </a:r>
          </a:p>
          <a:p>
            <a:endParaRPr lang="en-US" dirty="0"/>
          </a:p>
          <a:p>
            <a:r>
              <a:rPr lang="en-US" dirty="0"/>
              <a:t>No previous research on passively watching video games and its impact of memory of brands.</a:t>
            </a:r>
          </a:p>
        </p:txBody>
      </p:sp>
    </p:spTree>
    <p:extLst>
      <p:ext uri="{BB962C8B-B14F-4D97-AF65-F5344CB8AC3E}">
        <p14:creationId xmlns:p14="http://schemas.microsoft.com/office/powerpoint/2010/main" val="117918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24" y="2286000"/>
            <a:ext cx="10115550" cy="3581400"/>
          </a:xfrm>
        </p:spPr>
        <p:txBody>
          <a:bodyPr/>
          <a:lstStyle/>
          <a:p>
            <a:r>
              <a:rPr lang="en-US" dirty="0"/>
              <a:t>Four conditions</a:t>
            </a:r>
          </a:p>
          <a:p>
            <a:pPr lvl="1"/>
            <a:r>
              <a:rPr lang="en-US" dirty="0"/>
              <a:t>Active </a:t>
            </a:r>
            <a:r>
              <a:rPr lang="mr-IN" dirty="0"/>
              <a:t>–</a:t>
            </a:r>
            <a:r>
              <a:rPr lang="en-US" dirty="0"/>
              <a:t> Violent</a:t>
            </a:r>
          </a:p>
          <a:p>
            <a:pPr lvl="1"/>
            <a:r>
              <a:rPr lang="en-US" dirty="0"/>
              <a:t>Passive </a:t>
            </a:r>
            <a:r>
              <a:rPr lang="mr-IN" dirty="0"/>
              <a:t>–</a:t>
            </a:r>
            <a:r>
              <a:rPr lang="en-US" dirty="0"/>
              <a:t> Violent</a:t>
            </a:r>
          </a:p>
          <a:p>
            <a:pPr lvl="1"/>
            <a:r>
              <a:rPr lang="en-US" dirty="0"/>
              <a:t>Active </a:t>
            </a:r>
            <a:r>
              <a:rPr lang="mr-IN" dirty="0"/>
              <a:t>–</a:t>
            </a:r>
            <a:r>
              <a:rPr lang="en-US" dirty="0"/>
              <a:t> Non-violent</a:t>
            </a:r>
          </a:p>
          <a:p>
            <a:pPr lvl="1"/>
            <a:r>
              <a:rPr lang="en-US" dirty="0"/>
              <a:t>Passive </a:t>
            </a:r>
            <a:r>
              <a:rPr lang="mr-IN" dirty="0"/>
              <a:t>–</a:t>
            </a:r>
            <a:r>
              <a:rPr lang="en-US" dirty="0"/>
              <a:t> Non-violent</a:t>
            </a:r>
          </a:p>
          <a:p>
            <a:r>
              <a:rPr lang="en-US" dirty="0"/>
              <a:t>Play or watch a GTA 5 race</a:t>
            </a:r>
          </a:p>
          <a:p>
            <a:r>
              <a:rPr lang="en-US" dirty="0"/>
              <a:t>Complete a recognition task of billboards in the game</a:t>
            </a:r>
          </a:p>
          <a:p>
            <a:r>
              <a:rPr lang="en-US" dirty="0"/>
              <a:t>Yoked design </a:t>
            </a:r>
            <a:r>
              <a:rPr lang="mr-IN" dirty="0"/>
              <a:t>–</a:t>
            </a:r>
            <a:r>
              <a:rPr lang="en-US" dirty="0"/>
              <a:t> each passive participants watches an active participant’s play-through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984" y="685799"/>
            <a:ext cx="5423816" cy="30532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8984" y="3853302"/>
            <a:ext cx="541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What participants see when playing</a:t>
            </a:r>
          </a:p>
        </p:txBody>
      </p:sp>
    </p:spTree>
    <p:extLst>
      <p:ext uri="{BB962C8B-B14F-4D97-AF65-F5344CB8AC3E}">
        <p14:creationId xmlns:p14="http://schemas.microsoft.com/office/powerpoint/2010/main" val="168231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 x 2 Analysis of Variance</a:t>
            </a:r>
          </a:p>
          <a:p>
            <a:endParaRPr lang="en-US" dirty="0"/>
          </a:p>
          <a:p>
            <a:r>
              <a:rPr lang="en-US" dirty="0"/>
              <a:t>Two independent samples t-tests</a:t>
            </a:r>
          </a:p>
          <a:p>
            <a:endParaRPr lang="en-US" dirty="0"/>
          </a:p>
          <a:p>
            <a:r>
              <a:rPr lang="en-US" dirty="0"/>
              <a:t>I observed a significant difference in recognition scores between the violent and non-violent participants in the active group</a:t>
            </a:r>
          </a:p>
          <a:p>
            <a:endParaRPr lang="en-US" dirty="0"/>
          </a:p>
          <a:p>
            <a:pPr lvl="1"/>
            <a:r>
              <a:rPr lang="en-US" dirty="0"/>
              <a:t>Replicating prior research, the non-violent participants performed significantly better on the recognition task than the non-violent participants. </a:t>
            </a:r>
          </a:p>
          <a:p>
            <a:pPr lvl="1"/>
            <a:r>
              <a:rPr lang="en-US" dirty="0"/>
              <a:t>There was not effect of passive versus active video game interaction on recognition memory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434109"/>
            <a:ext cx="4876799" cy="2541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9106" y="3090306"/>
            <a:ext cx="3449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Billboard in the game and recognition task</a:t>
            </a:r>
          </a:p>
        </p:txBody>
      </p:sp>
    </p:spTree>
    <p:extLst>
      <p:ext uri="{BB962C8B-B14F-4D97-AF65-F5344CB8AC3E}">
        <p14:creationId xmlns:p14="http://schemas.microsoft.com/office/powerpoint/2010/main" val="200116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4" y="428336"/>
            <a:ext cx="8886536" cy="53391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65978" y="5915892"/>
            <a:ext cx="7495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Mean recognition score. Error bars represent standard error of the mean.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054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</TotalTime>
  <Words>219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Franklin Gothic Book</vt:lpstr>
      <vt:lpstr>Mangal</vt:lpstr>
      <vt:lpstr>Crop</vt:lpstr>
      <vt:lpstr>The Effect of Violence and Active Gameplay on Recognition of Advertisements in Video Games  </vt:lpstr>
      <vt:lpstr>Prior Research</vt:lpstr>
      <vt:lpstr>Method</vt:lpstr>
      <vt:lpstr>Results &amp; Discussion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Violence and Active Gameplay on Recognition of Advertisements in Video Games  </dc:title>
  <dc:creator>Charles Quigley</dc:creator>
  <cp:lastModifiedBy>Charles Quigley</cp:lastModifiedBy>
  <cp:revision>5</cp:revision>
  <dcterms:created xsi:type="dcterms:W3CDTF">2020-05-03T16:40:28Z</dcterms:created>
  <dcterms:modified xsi:type="dcterms:W3CDTF">2020-05-04T17:25:12Z</dcterms:modified>
</cp:coreProperties>
</file>